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6"/>
  </p:notesMasterIdLst>
  <p:sldIdLst>
    <p:sldId id="272" r:id="rId3"/>
    <p:sldId id="526" r:id="rId4"/>
    <p:sldId id="417" r:id="rId5"/>
    <p:sldId id="527" r:id="rId6"/>
    <p:sldId id="529" r:id="rId7"/>
    <p:sldId id="462" r:id="rId8"/>
    <p:sldId id="528" r:id="rId9"/>
    <p:sldId id="473" r:id="rId10"/>
    <p:sldId id="476" r:id="rId11"/>
    <p:sldId id="521" r:id="rId12"/>
    <p:sldId id="512" r:id="rId13"/>
    <p:sldId id="533" r:id="rId14"/>
    <p:sldId id="510" r:id="rId15"/>
    <p:sldId id="513" r:id="rId16"/>
    <p:sldId id="514" r:id="rId17"/>
    <p:sldId id="530" r:id="rId18"/>
    <p:sldId id="515" r:id="rId19"/>
    <p:sldId id="519" r:id="rId20"/>
    <p:sldId id="522" r:id="rId21"/>
    <p:sldId id="494" r:id="rId22"/>
    <p:sldId id="532" r:id="rId23"/>
    <p:sldId id="534" r:id="rId24"/>
    <p:sldId id="365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151"/>
    <a:srgbClr val="C65D38"/>
    <a:srgbClr val="D9833E"/>
    <a:srgbClr val="0CB393"/>
    <a:srgbClr val="7F7F7F"/>
    <a:srgbClr val="AC3E78"/>
    <a:srgbClr val="E68F00"/>
    <a:srgbClr val="009706"/>
    <a:srgbClr val="9E1E50"/>
    <a:srgbClr val="B23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735"/>
  </p:normalViewPr>
  <p:slideViewPr>
    <p:cSldViewPr snapToGrid="0" snapToObjects="1">
      <p:cViewPr varScale="1">
        <p:scale>
          <a:sx n="67" d="100"/>
          <a:sy n="67" d="100"/>
        </p:scale>
        <p:origin x="1500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25371828521437E-2"/>
          <c:y val="0.11152777777777778"/>
          <c:w val="0.89019685039370078"/>
          <c:h val="0.7208876494604841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Hoja1!$M$26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Hoja1!$N$26</c:f>
              <c:numCache>
                <c:formatCode>General</c:formatCode>
                <c:ptCount val="1"/>
                <c:pt idx="0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8E-4F25-B26F-8C60684B653A}"/>
            </c:ext>
          </c:extLst>
        </c:ser>
        <c:ser>
          <c:idx val="2"/>
          <c:order val="2"/>
          <c:tx>
            <c:strRef>
              <c:f>Hoja1!$M$27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Hoja1!$N$27</c:f>
              <c:numCache>
                <c:formatCode>General</c:formatCode>
                <c:ptCount val="1"/>
                <c:pt idx="0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8E-4F25-B26F-8C60684B653A}"/>
            </c:ext>
          </c:extLst>
        </c:ser>
        <c:ser>
          <c:idx val="3"/>
          <c:order val="3"/>
          <c:tx>
            <c:strRef>
              <c:f>Hoja1!$M$28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Hoja1!$N$28</c:f>
              <c:numCache>
                <c:formatCode>General</c:formatCode>
                <c:ptCount val="1"/>
                <c:pt idx="0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8E-4F25-B26F-8C60684B653A}"/>
            </c:ext>
          </c:extLst>
        </c:ser>
        <c:ser>
          <c:idx val="4"/>
          <c:order val="4"/>
          <c:tx>
            <c:strRef>
              <c:f>Hoja1!$M$29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Hoja1!$N$29</c:f>
              <c:numCache>
                <c:formatCode>General</c:formatCode>
                <c:ptCount val="1"/>
                <c:pt idx="0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8E-4F25-B26F-8C60684B653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621063864"/>
        <c:axId val="6210584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Hoja1!$M$25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MX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Hoja1!$N$25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728E-4F25-B26F-8C60684B653A}"/>
                  </c:ext>
                </c:extLst>
              </c15:ser>
            </c15:filteredBarSeries>
          </c:ext>
        </c:extLst>
      </c:barChart>
      <c:catAx>
        <c:axId val="621063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21058464"/>
        <c:crosses val="autoZero"/>
        <c:auto val="1"/>
        <c:lblAlgn val="ctr"/>
        <c:lblOffset val="100"/>
        <c:noMultiLvlLbl val="0"/>
      </c:catAx>
      <c:valAx>
        <c:axId val="62105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21063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s-MX" sz="2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 CAUSAS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2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Hoja1!$B$8:$B$10</c:f>
              <c:strCache>
                <c:ptCount val="3"/>
                <c:pt idx="0">
                  <c:v>DISTANCIA DE LA UNIVERSIDAD </c:v>
                </c:pt>
                <c:pt idx="1">
                  <c:v>CAMBIO DE UTG A UTH </c:v>
                </c:pt>
                <c:pt idx="2">
                  <c:v>CAMBIO DE CARRERA A OTRA UNIVERSIDAD</c:v>
                </c:pt>
              </c:strCache>
            </c:strRef>
          </c:cat>
          <c:val>
            <c:numRef>
              <c:f>Hoja1!$E$8:$E$10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A5-44D0-A519-F72A005EA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32786768"/>
        <c:axId val="43279036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Hoja1!$B$8:$B$10</c15:sqref>
                        </c15:formulaRef>
                      </c:ext>
                    </c:extLst>
                    <c:strCache>
                      <c:ptCount val="3"/>
                      <c:pt idx="0">
                        <c:v>DISTANCIA DE LA UNIVERSIDAD </c:v>
                      </c:pt>
                      <c:pt idx="1">
                        <c:v>CAMBIO DE UTG A UTH </c:v>
                      </c:pt>
                      <c:pt idx="2">
                        <c:v>CAMBIO DE CARRERA A OTRA UNIVERSIDAD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Hoja1!$C$8:$C$10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6A5-44D0-A519-F72A005EAEA5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Hoja1!$B$8:$B$10</c15:sqref>
                        </c15:formulaRef>
                      </c:ext>
                    </c:extLst>
                    <c:strCache>
                      <c:ptCount val="3"/>
                      <c:pt idx="0">
                        <c:v>DISTANCIA DE LA UNIVERSIDAD </c:v>
                      </c:pt>
                      <c:pt idx="1">
                        <c:v>CAMBIO DE UTG A UTH </c:v>
                      </c:pt>
                      <c:pt idx="2">
                        <c:v>CAMBIO DE CARRERA A OTRA UNIVERSIDAD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Hoja1!$D$8:$D$10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6A5-44D0-A519-F72A005EAEA5}"/>
                  </c:ext>
                </c:extLst>
              </c15:ser>
            </c15:filteredBarSeries>
          </c:ext>
        </c:extLst>
      </c:barChart>
      <c:catAx>
        <c:axId val="432786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432790368"/>
        <c:crosses val="autoZero"/>
        <c:auto val="1"/>
        <c:lblAlgn val="ctr"/>
        <c:lblOffset val="100"/>
        <c:noMultiLvlLbl val="0"/>
      </c:catAx>
      <c:valAx>
        <c:axId val="432790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43278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A75E2A-9809-4B05-8F15-2DB864D11C7A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8492878-05F0-40EC-8AA3-03968D7839B7}">
      <dgm:prSet phldrT="[Texto]" custT="1"/>
      <dgm:spPr/>
      <dgm:t>
        <a:bodyPr/>
        <a:lstStyle/>
        <a:p>
          <a:r>
            <a:rPr lang="es-MX" sz="2000" dirty="0"/>
            <a:t>LICENCIATURA EN ADMINISTRACIÓN</a:t>
          </a:r>
        </a:p>
        <a:p>
          <a:r>
            <a:rPr lang="es-MX" sz="1100" dirty="0">
              <a:latin typeface="Arial" panose="020B0604020202020204" pitchFamily="34" charset="0"/>
              <a:cs typeface="Arial" panose="020B0604020202020204" pitchFamily="34" charset="0"/>
            </a:rPr>
            <a:t>T.S.U. en Emprendimiento, Formulación y Evaluación de proyectos</a:t>
          </a:r>
        </a:p>
        <a:p>
          <a:r>
            <a:rPr lang="es-MX" sz="1100" dirty="0">
              <a:latin typeface="Arial" panose="020B0604020202020204" pitchFamily="34" charset="0"/>
              <a:cs typeface="Arial" panose="020B0604020202020204" pitchFamily="34" charset="0"/>
            </a:rPr>
            <a:t>T.S.U en Gestión de Capital Humano </a:t>
          </a:r>
          <a:endParaRPr lang="es-MX" sz="1100" dirty="0"/>
        </a:p>
      </dgm:t>
    </dgm:pt>
    <dgm:pt modelId="{2A40EC6D-5F93-4F0F-8D51-95DFBB74B658}" type="parTrans" cxnId="{7911FCAE-5EB3-4D07-A814-78687546CB46}">
      <dgm:prSet/>
      <dgm:spPr/>
      <dgm:t>
        <a:bodyPr/>
        <a:lstStyle/>
        <a:p>
          <a:endParaRPr lang="es-MX"/>
        </a:p>
      </dgm:t>
    </dgm:pt>
    <dgm:pt modelId="{F58A8424-2476-44FB-A07E-A1B7A27F75C4}" type="sibTrans" cxnId="{7911FCAE-5EB3-4D07-A814-78687546CB46}">
      <dgm:prSet/>
      <dgm:spPr/>
      <dgm:t>
        <a:bodyPr/>
        <a:lstStyle/>
        <a:p>
          <a:endParaRPr lang="es-MX"/>
        </a:p>
      </dgm:t>
    </dgm:pt>
    <dgm:pt modelId="{23349230-A7DD-44E0-B6F8-18D3EBFDD7D0}">
      <dgm:prSet phldrT="[Texto]" custT="1"/>
      <dgm:spPr/>
      <dgm:t>
        <a:bodyPr/>
        <a:lstStyle/>
        <a:p>
          <a:r>
            <a:rPr lang="es-MX" sz="2000" dirty="0"/>
            <a:t>LIC. EN INGENIERÍA EN AERONÁUTICA EN MANUFACTURA</a:t>
          </a:r>
        </a:p>
        <a:p>
          <a:r>
            <a:rPr lang="es-MX" sz="1300" dirty="0">
              <a:latin typeface="Arial" panose="020B0604020202020204" pitchFamily="34" charset="0"/>
              <a:cs typeface="Arial" panose="020B0604020202020204" pitchFamily="34" charset="0"/>
            </a:rPr>
            <a:t>T.S.U. en Manufactura Aeronáutica </a:t>
          </a:r>
          <a:endParaRPr lang="es-MX" sz="1300" dirty="0"/>
        </a:p>
      </dgm:t>
    </dgm:pt>
    <dgm:pt modelId="{EEA3AC75-9C6A-47E4-8F03-C669180D4B30}" type="parTrans" cxnId="{CC8F23AE-5B99-4C6E-9D6F-7E02B07EAEEA}">
      <dgm:prSet/>
      <dgm:spPr/>
      <dgm:t>
        <a:bodyPr/>
        <a:lstStyle/>
        <a:p>
          <a:endParaRPr lang="es-MX"/>
        </a:p>
      </dgm:t>
    </dgm:pt>
    <dgm:pt modelId="{9F2ACB27-7A19-4852-BCDB-8DC442B4CB59}" type="sibTrans" cxnId="{CC8F23AE-5B99-4C6E-9D6F-7E02B07EAEEA}">
      <dgm:prSet/>
      <dgm:spPr/>
      <dgm:t>
        <a:bodyPr/>
        <a:lstStyle/>
        <a:p>
          <a:endParaRPr lang="es-MX"/>
        </a:p>
      </dgm:t>
    </dgm:pt>
    <dgm:pt modelId="{DB55EB65-18F4-4C5F-AD23-DAB46E304BCB}">
      <dgm:prSet phldrT="[Texto]" custT="1"/>
      <dgm:spPr/>
      <dgm:t>
        <a:bodyPr/>
        <a:lstStyle/>
        <a:p>
          <a:r>
            <a:rPr lang="es-MX" sz="2000" dirty="0"/>
            <a:t>LIC. EN INGENIERÍA INDUSTRIAL</a:t>
          </a:r>
        </a:p>
        <a:p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T.S.U. en Procesos Productivos</a:t>
          </a:r>
          <a:endParaRPr lang="es-MX" sz="1200" dirty="0"/>
        </a:p>
      </dgm:t>
    </dgm:pt>
    <dgm:pt modelId="{109F860D-E111-471F-849B-C982A79D29ED}" type="parTrans" cxnId="{7CB03C71-CFAB-44DE-B198-C6723BE73E8C}">
      <dgm:prSet/>
      <dgm:spPr/>
      <dgm:t>
        <a:bodyPr/>
        <a:lstStyle/>
        <a:p>
          <a:endParaRPr lang="es-MX"/>
        </a:p>
      </dgm:t>
    </dgm:pt>
    <dgm:pt modelId="{1153CDB9-326F-43BA-8DCE-D6595A75FE68}" type="sibTrans" cxnId="{7CB03C71-CFAB-44DE-B198-C6723BE73E8C}">
      <dgm:prSet/>
      <dgm:spPr/>
      <dgm:t>
        <a:bodyPr/>
        <a:lstStyle/>
        <a:p>
          <a:endParaRPr lang="es-MX"/>
        </a:p>
      </dgm:t>
    </dgm:pt>
    <dgm:pt modelId="{C43301D1-69FA-4ED6-B6EB-C91B04A2F1EA}">
      <dgm:prSet phldrT="[Texto]" custT="1"/>
      <dgm:spPr/>
      <dgm:t>
        <a:bodyPr/>
        <a:lstStyle/>
        <a:p>
          <a:r>
            <a:rPr lang="es-MX" sz="2000" dirty="0">
              <a:latin typeface="+mn-lt"/>
            </a:rPr>
            <a:t>LIC. EN INGENIERÍA EN MECATRÓNICA</a:t>
          </a:r>
        </a:p>
        <a:p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T.S.U. en Automatización</a:t>
          </a:r>
        </a:p>
        <a:p>
          <a:r>
            <a:rPr lang="es-MX" sz="1200" dirty="0">
              <a:latin typeface="Arial" panose="020B0604020202020204" pitchFamily="34" charset="0"/>
              <a:cs typeface="Arial" panose="020B0604020202020204" pitchFamily="34" charset="0"/>
            </a:rPr>
            <a:t>T.S.U en Robótica</a:t>
          </a:r>
          <a:endParaRPr lang="es-MX" sz="1200" dirty="0"/>
        </a:p>
      </dgm:t>
    </dgm:pt>
    <dgm:pt modelId="{A521D513-9414-4920-92F3-1CD06C2F4A5F}" type="parTrans" cxnId="{B15F141B-2863-49F3-A5E2-A8164BEC8CCE}">
      <dgm:prSet/>
      <dgm:spPr/>
      <dgm:t>
        <a:bodyPr/>
        <a:lstStyle/>
        <a:p>
          <a:endParaRPr lang="es-MX"/>
        </a:p>
      </dgm:t>
    </dgm:pt>
    <dgm:pt modelId="{645D864C-B3F0-4537-9186-6BE1F7D619A9}" type="sibTrans" cxnId="{B15F141B-2863-49F3-A5E2-A8164BEC8CCE}">
      <dgm:prSet/>
      <dgm:spPr/>
      <dgm:t>
        <a:bodyPr/>
        <a:lstStyle/>
        <a:p>
          <a:endParaRPr lang="es-MX"/>
        </a:p>
      </dgm:t>
    </dgm:pt>
    <dgm:pt modelId="{9F0346B0-782D-4746-B6E1-403AFB287445}" type="pres">
      <dgm:prSet presAssocID="{37A75E2A-9809-4B05-8F15-2DB864D11C7A}" presName="linear" presStyleCnt="0">
        <dgm:presLayoutVars>
          <dgm:dir/>
          <dgm:animLvl val="lvl"/>
          <dgm:resizeHandles val="exact"/>
        </dgm:presLayoutVars>
      </dgm:prSet>
      <dgm:spPr/>
    </dgm:pt>
    <dgm:pt modelId="{75B627EA-B31D-4DD5-BC0B-42C52368F674}" type="pres">
      <dgm:prSet presAssocID="{D8492878-05F0-40EC-8AA3-03968D7839B7}" presName="parentLin" presStyleCnt="0"/>
      <dgm:spPr/>
    </dgm:pt>
    <dgm:pt modelId="{51B32DD8-526E-4A8D-B607-B750B7C87C4F}" type="pres">
      <dgm:prSet presAssocID="{D8492878-05F0-40EC-8AA3-03968D7839B7}" presName="parentLeftMargin" presStyleLbl="node1" presStyleIdx="0" presStyleCnt="4"/>
      <dgm:spPr/>
    </dgm:pt>
    <dgm:pt modelId="{53D9C688-976E-4B94-B9A1-BAA91130C821}" type="pres">
      <dgm:prSet presAssocID="{D8492878-05F0-40EC-8AA3-03968D7839B7}" presName="parentText" presStyleLbl="node1" presStyleIdx="0" presStyleCnt="4" custScaleX="111159" custScaleY="226513">
        <dgm:presLayoutVars>
          <dgm:chMax val="0"/>
          <dgm:bulletEnabled val="1"/>
        </dgm:presLayoutVars>
      </dgm:prSet>
      <dgm:spPr/>
    </dgm:pt>
    <dgm:pt modelId="{A5129D95-7AE4-4250-BFA2-B3293D54AB60}" type="pres">
      <dgm:prSet presAssocID="{D8492878-05F0-40EC-8AA3-03968D7839B7}" presName="negativeSpace" presStyleCnt="0"/>
      <dgm:spPr/>
    </dgm:pt>
    <dgm:pt modelId="{E5A0650A-8645-4F32-A66B-E4FE36569746}" type="pres">
      <dgm:prSet presAssocID="{D8492878-05F0-40EC-8AA3-03968D7839B7}" presName="childText" presStyleLbl="conFgAcc1" presStyleIdx="0" presStyleCnt="4">
        <dgm:presLayoutVars>
          <dgm:bulletEnabled val="1"/>
        </dgm:presLayoutVars>
      </dgm:prSet>
      <dgm:spPr/>
    </dgm:pt>
    <dgm:pt modelId="{E8CC061C-0714-4361-B7FD-F3BEAC6605C0}" type="pres">
      <dgm:prSet presAssocID="{F58A8424-2476-44FB-A07E-A1B7A27F75C4}" presName="spaceBetweenRectangles" presStyleCnt="0"/>
      <dgm:spPr/>
    </dgm:pt>
    <dgm:pt modelId="{0630F9BE-B552-4C86-B841-C455D0323436}" type="pres">
      <dgm:prSet presAssocID="{23349230-A7DD-44E0-B6F8-18D3EBFDD7D0}" presName="parentLin" presStyleCnt="0"/>
      <dgm:spPr/>
    </dgm:pt>
    <dgm:pt modelId="{B3666E74-F162-42F1-94F2-42930A4AC4D1}" type="pres">
      <dgm:prSet presAssocID="{23349230-A7DD-44E0-B6F8-18D3EBFDD7D0}" presName="parentLeftMargin" presStyleLbl="node1" presStyleIdx="0" presStyleCnt="4"/>
      <dgm:spPr/>
    </dgm:pt>
    <dgm:pt modelId="{A5B48D05-7051-4A1A-867D-6269EC6571FF}" type="pres">
      <dgm:prSet presAssocID="{23349230-A7DD-44E0-B6F8-18D3EBFDD7D0}" presName="parentText" presStyleLbl="node1" presStyleIdx="1" presStyleCnt="4" custScaleX="110715" custScaleY="249391">
        <dgm:presLayoutVars>
          <dgm:chMax val="0"/>
          <dgm:bulletEnabled val="1"/>
        </dgm:presLayoutVars>
      </dgm:prSet>
      <dgm:spPr/>
    </dgm:pt>
    <dgm:pt modelId="{232D32DD-9BEE-4479-A8E6-632D1DA1E310}" type="pres">
      <dgm:prSet presAssocID="{23349230-A7DD-44E0-B6F8-18D3EBFDD7D0}" presName="negativeSpace" presStyleCnt="0"/>
      <dgm:spPr/>
    </dgm:pt>
    <dgm:pt modelId="{A4D09CDE-8816-474D-98AE-848C8C426066}" type="pres">
      <dgm:prSet presAssocID="{23349230-A7DD-44E0-B6F8-18D3EBFDD7D0}" presName="childText" presStyleLbl="conFgAcc1" presStyleIdx="1" presStyleCnt="4">
        <dgm:presLayoutVars>
          <dgm:bulletEnabled val="1"/>
        </dgm:presLayoutVars>
      </dgm:prSet>
      <dgm:spPr/>
    </dgm:pt>
    <dgm:pt modelId="{3A39BE73-5AB4-451C-B115-E8E864E1F8E4}" type="pres">
      <dgm:prSet presAssocID="{9F2ACB27-7A19-4852-BCDB-8DC442B4CB59}" presName="spaceBetweenRectangles" presStyleCnt="0"/>
      <dgm:spPr/>
    </dgm:pt>
    <dgm:pt modelId="{69BE47FB-846B-48B5-A34D-DAD8D25F638C}" type="pres">
      <dgm:prSet presAssocID="{DB55EB65-18F4-4C5F-AD23-DAB46E304BCB}" presName="parentLin" presStyleCnt="0"/>
      <dgm:spPr/>
    </dgm:pt>
    <dgm:pt modelId="{6F91DD7F-A83A-443E-941E-99C5CFDBD158}" type="pres">
      <dgm:prSet presAssocID="{DB55EB65-18F4-4C5F-AD23-DAB46E304BCB}" presName="parentLeftMargin" presStyleLbl="node1" presStyleIdx="1" presStyleCnt="4"/>
      <dgm:spPr/>
    </dgm:pt>
    <dgm:pt modelId="{90608AC7-A67A-47AD-AB18-A2AF99EE891E}" type="pres">
      <dgm:prSet presAssocID="{DB55EB65-18F4-4C5F-AD23-DAB46E304BCB}" presName="parentText" presStyleLbl="node1" presStyleIdx="2" presStyleCnt="4" custScaleX="110714" custScaleY="186023">
        <dgm:presLayoutVars>
          <dgm:chMax val="0"/>
          <dgm:bulletEnabled val="1"/>
        </dgm:presLayoutVars>
      </dgm:prSet>
      <dgm:spPr/>
    </dgm:pt>
    <dgm:pt modelId="{C724BE18-D2D6-4A98-8E33-B86803FFAA35}" type="pres">
      <dgm:prSet presAssocID="{DB55EB65-18F4-4C5F-AD23-DAB46E304BCB}" presName="negativeSpace" presStyleCnt="0"/>
      <dgm:spPr/>
    </dgm:pt>
    <dgm:pt modelId="{8BDD0891-88B1-4602-BF21-BEF71491737C}" type="pres">
      <dgm:prSet presAssocID="{DB55EB65-18F4-4C5F-AD23-DAB46E304BCB}" presName="childText" presStyleLbl="conFgAcc1" presStyleIdx="2" presStyleCnt="4">
        <dgm:presLayoutVars>
          <dgm:bulletEnabled val="1"/>
        </dgm:presLayoutVars>
      </dgm:prSet>
      <dgm:spPr/>
    </dgm:pt>
    <dgm:pt modelId="{08D7C185-1C72-4BAE-865D-85FE9E1BB63E}" type="pres">
      <dgm:prSet presAssocID="{1153CDB9-326F-43BA-8DCE-D6595A75FE68}" presName="spaceBetweenRectangles" presStyleCnt="0"/>
      <dgm:spPr/>
    </dgm:pt>
    <dgm:pt modelId="{8D105873-329C-4CA0-945E-9D6D310C1E35}" type="pres">
      <dgm:prSet presAssocID="{C43301D1-69FA-4ED6-B6EB-C91B04A2F1EA}" presName="parentLin" presStyleCnt="0"/>
      <dgm:spPr/>
    </dgm:pt>
    <dgm:pt modelId="{A9F98C2B-3990-49A2-BE15-3BF9E2191344}" type="pres">
      <dgm:prSet presAssocID="{C43301D1-69FA-4ED6-B6EB-C91B04A2F1EA}" presName="parentLeftMargin" presStyleLbl="node1" presStyleIdx="2" presStyleCnt="4"/>
      <dgm:spPr/>
    </dgm:pt>
    <dgm:pt modelId="{1290D10D-E72A-4CB2-A8A1-B38186ED8971}" type="pres">
      <dgm:prSet presAssocID="{C43301D1-69FA-4ED6-B6EB-C91B04A2F1EA}" presName="parentText" presStyleLbl="node1" presStyleIdx="3" presStyleCnt="4" custScaleX="109375" custScaleY="233740">
        <dgm:presLayoutVars>
          <dgm:chMax val="0"/>
          <dgm:bulletEnabled val="1"/>
        </dgm:presLayoutVars>
      </dgm:prSet>
      <dgm:spPr/>
    </dgm:pt>
    <dgm:pt modelId="{7BCCBF15-D528-4FE4-98A6-9725BD95F0E3}" type="pres">
      <dgm:prSet presAssocID="{C43301D1-69FA-4ED6-B6EB-C91B04A2F1EA}" presName="negativeSpace" presStyleCnt="0"/>
      <dgm:spPr/>
    </dgm:pt>
    <dgm:pt modelId="{A6F55191-1CC3-48BD-97D8-AB53053E449C}" type="pres">
      <dgm:prSet presAssocID="{C43301D1-69FA-4ED6-B6EB-C91B04A2F1E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01A4D0D-6F61-4ABF-8417-6450030DD8DD}" type="presOf" srcId="{23349230-A7DD-44E0-B6F8-18D3EBFDD7D0}" destId="{A5B48D05-7051-4A1A-867D-6269EC6571FF}" srcOrd="1" destOrd="0" presId="urn:microsoft.com/office/officeart/2005/8/layout/list1"/>
    <dgm:cxn modelId="{2F84BC15-C762-4B87-94F2-4C067633B87B}" type="presOf" srcId="{D8492878-05F0-40EC-8AA3-03968D7839B7}" destId="{51B32DD8-526E-4A8D-B607-B750B7C87C4F}" srcOrd="0" destOrd="0" presId="urn:microsoft.com/office/officeart/2005/8/layout/list1"/>
    <dgm:cxn modelId="{B15F141B-2863-49F3-A5E2-A8164BEC8CCE}" srcId="{37A75E2A-9809-4B05-8F15-2DB864D11C7A}" destId="{C43301D1-69FA-4ED6-B6EB-C91B04A2F1EA}" srcOrd="3" destOrd="0" parTransId="{A521D513-9414-4920-92F3-1CD06C2F4A5F}" sibTransId="{645D864C-B3F0-4537-9186-6BE1F7D619A9}"/>
    <dgm:cxn modelId="{7606B944-826C-4118-BE6B-700158A85913}" type="presOf" srcId="{C43301D1-69FA-4ED6-B6EB-C91B04A2F1EA}" destId="{A9F98C2B-3990-49A2-BE15-3BF9E2191344}" srcOrd="0" destOrd="0" presId="urn:microsoft.com/office/officeart/2005/8/layout/list1"/>
    <dgm:cxn modelId="{1D6E9F4B-2826-4CAC-B7AC-49A88D089DAC}" type="presOf" srcId="{DB55EB65-18F4-4C5F-AD23-DAB46E304BCB}" destId="{90608AC7-A67A-47AD-AB18-A2AF99EE891E}" srcOrd="1" destOrd="0" presId="urn:microsoft.com/office/officeart/2005/8/layout/list1"/>
    <dgm:cxn modelId="{134AF96C-FF80-4806-87EA-09E133FDEB49}" type="presOf" srcId="{37A75E2A-9809-4B05-8F15-2DB864D11C7A}" destId="{9F0346B0-782D-4746-B6E1-403AFB287445}" srcOrd="0" destOrd="0" presId="urn:microsoft.com/office/officeart/2005/8/layout/list1"/>
    <dgm:cxn modelId="{7CB03C71-CFAB-44DE-B198-C6723BE73E8C}" srcId="{37A75E2A-9809-4B05-8F15-2DB864D11C7A}" destId="{DB55EB65-18F4-4C5F-AD23-DAB46E304BCB}" srcOrd="2" destOrd="0" parTransId="{109F860D-E111-471F-849B-C982A79D29ED}" sibTransId="{1153CDB9-326F-43BA-8DCE-D6595A75FE68}"/>
    <dgm:cxn modelId="{D2E98887-F208-4C47-929B-4C9C6FF3CBBC}" type="presOf" srcId="{23349230-A7DD-44E0-B6F8-18D3EBFDD7D0}" destId="{B3666E74-F162-42F1-94F2-42930A4AC4D1}" srcOrd="0" destOrd="0" presId="urn:microsoft.com/office/officeart/2005/8/layout/list1"/>
    <dgm:cxn modelId="{FF868997-4FCA-4B9B-8CDD-C0C9CF12B26A}" type="presOf" srcId="{C43301D1-69FA-4ED6-B6EB-C91B04A2F1EA}" destId="{1290D10D-E72A-4CB2-A8A1-B38186ED8971}" srcOrd="1" destOrd="0" presId="urn:microsoft.com/office/officeart/2005/8/layout/list1"/>
    <dgm:cxn modelId="{CC8F23AE-5B99-4C6E-9D6F-7E02B07EAEEA}" srcId="{37A75E2A-9809-4B05-8F15-2DB864D11C7A}" destId="{23349230-A7DD-44E0-B6F8-18D3EBFDD7D0}" srcOrd="1" destOrd="0" parTransId="{EEA3AC75-9C6A-47E4-8F03-C669180D4B30}" sibTransId="{9F2ACB27-7A19-4852-BCDB-8DC442B4CB59}"/>
    <dgm:cxn modelId="{7911FCAE-5EB3-4D07-A814-78687546CB46}" srcId="{37A75E2A-9809-4B05-8F15-2DB864D11C7A}" destId="{D8492878-05F0-40EC-8AA3-03968D7839B7}" srcOrd="0" destOrd="0" parTransId="{2A40EC6D-5F93-4F0F-8D51-95DFBB74B658}" sibTransId="{F58A8424-2476-44FB-A07E-A1B7A27F75C4}"/>
    <dgm:cxn modelId="{97D698BB-306D-4A73-97A3-B43EFDE96D44}" type="presOf" srcId="{DB55EB65-18F4-4C5F-AD23-DAB46E304BCB}" destId="{6F91DD7F-A83A-443E-941E-99C5CFDBD158}" srcOrd="0" destOrd="0" presId="urn:microsoft.com/office/officeart/2005/8/layout/list1"/>
    <dgm:cxn modelId="{60BC93E8-5DE1-4E00-92BC-47538965C3CC}" type="presOf" srcId="{D8492878-05F0-40EC-8AA3-03968D7839B7}" destId="{53D9C688-976E-4B94-B9A1-BAA91130C821}" srcOrd="1" destOrd="0" presId="urn:microsoft.com/office/officeart/2005/8/layout/list1"/>
    <dgm:cxn modelId="{65F2DBA8-2467-4926-91E7-C519920B65FA}" type="presParOf" srcId="{9F0346B0-782D-4746-B6E1-403AFB287445}" destId="{75B627EA-B31D-4DD5-BC0B-42C52368F674}" srcOrd="0" destOrd="0" presId="urn:microsoft.com/office/officeart/2005/8/layout/list1"/>
    <dgm:cxn modelId="{871D8A62-B9B5-41C1-90C1-C81B8CD5022E}" type="presParOf" srcId="{75B627EA-B31D-4DD5-BC0B-42C52368F674}" destId="{51B32DD8-526E-4A8D-B607-B750B7C87C4F}" srcOrd="0" destOrd="0" presId="urn:microsoft.com/office/officeart/2005/8/layout/list1"/>
    <dgm:cxn modelId="{3541BF85-2134-43B5-9259-62676C855053}" type="presParOf" srcId="{75B627EA-B31D-4DD5-BC0B-42C52368F674}" destId="{53D9C688-976E-4B94-B9A1-BAA91130C821}" srcOrd="1" destOrd="0" presId="urn:microsoft.com/office/officeart/2005/8/layout/list1"/>
    <dgm:cxn modelId="{BC59384C-8A72-4135-8CB4-FF304E12CA49}" type="presParOf" srcId="{9F0346B0-782D-4746-B6E1-403AFB287445}" destId="{A5129D95-7AE4-4250-BFA2-B3293D54AB60}" srcOrd="1" destOrd="0" presId="urn:microsoft.com/office/officeart/2005/8/layout/list1"/>
    <dgm:cxn modelId="{E3A0EEA4-83D7-4A17-9A70-8C64CDDBC70A}" type="presParOf" srcId="{9F0346B0-782D-4746-B6E1-403AFB287445}" destId="{E5A0650A-8645-4F32-A66B-E4FE36569746}" srcOrd="2" destOrd="0" presId="urn:microsoft.com/office/officeart/2005/8/layout/list1"/>
    <dgm:cxn modelId="{D72298A7-84D5-4FA0-9FF6-DB465CA35B93}" type="presParOf" srcId="{9F0346B0-782D-4746-B6E1-403AFB287445}" destId="{E8CC061C-0714-4361-B7FD-F3BEAC6605C0}" srcOrd="3" destOrd="0" presId="urn:microsoft.com/office/officeart/2005/8/layout/list1"/>
    <dgm:cxn modelId="{9A14E66E-DE9A-441F-9761-DEE9081CA58C}" type="presParOf" srcId="{9F0346B0-782D-4746-B6E1-403AFB287445}" destId="{0630F9BE-B552-4C86-B841-C455D0323436}" srcOrd="4" destOrd="0" presId="urn:microsoft.com/office/officeart/2005/8/layout/list1"/>
    <dgm:cxn modelId="{7022796C-A846-4E1D-AEA0-1F94C9423A97}" type="presParOf" srcId="{0630F9BE-B552-4C86-B841-C455D0323436}" destId="{B3666E74-F162-42F1-94F2-42930A4AC4D1}" srcOrd="0" destOrd="0" presId="urn:microsoft.com/office/officeart/2005/8/layout/list1"/>
    <dgm:cxn modelId="{88085B94-1546-4839-9E0A-46E83787A5DC}" type="presParOf" srcId="{0630F9BE-B552-4C86-B841-C455D0323436}" destId="{A5B48D05-7051-4A1A-867D-6269EC6571FF}" srcOrd="1" destOrd="0" presId="urn:microsoft.com/office/officeart/2005/8/layout/list1"/>
    <dgm:cxn modelId="{26987C60-0160-4054-882D-B6DD385607CB}" type="presParOf" srcId="{9F0346B0-782D-4746-B6E1-403AFB287445}" destId="{232D32DD-9BEE-4479-A8E6-632D1DA1E310}" srcOrd="5" destOrd="0" presId="urn:microsoft.com/office/officeart/2005/8/layout/list1"/>
    <dgm:cxn modelId="{BA94801C-40DC-48D3-9216-F00F7F9BBB45}" type="presParOf" srcId="{9F0346B0-782D-4746-B6E1-403AFB287445}" destId="{A4D09CDE-8816-474D-98AE-848C8C426066}" srcOrd="6" destOrd="0" presId="urn:microsoft.com/office/officeart/2005/8/layout/list1"/>
    <dgm:cxn modelId="{4964A201-C73B-4A5C-B7FC-D467F51813A9}" type="presParOf" srcId="{9F0346B0-782D-4746-B6E1-403AFB287445}" destId="{3A39BE73-5AB4-451C-B115-E8E864E1F8E4}" srcOrd="7" destOrd="0" presId="urn:microsoft.com/office/officeart/2005/8/layout/list1"/>
    <dgm:cxn modelId="{76D96F9E-18C4-413E-9890-5449C3D974E5}" type="presParOf" srcId="{9F0346B0-782D-4746-B6E1-403AFB287445}" destId="{69BE47FB-846B-48B5-A34D-DAD8D25F638C}" srcOrd="8" destOrd="0" presId="urn:microsoft.com/office/officeart/2005/8/layout/list1"/>
    <dgm:cxn modelId="{C9462D80-DE5E-4F44-8248-31057B8A1384}" type="presParOf" srcId="{69BE47FB-846B-48B5-A34D-DAD8D25F638C}" destId="{6F91DD7F-A83A-443E-941E-99C5CFDBD158}" srcOrd="0" destOrd="0" presId="urn:microsoft.com/office/officeart/2005/8/layout/list1"/>
    <dgm:cxn modelId="{6F41A7ED-42A2-4780-A24D-39C623E14601}" type="presParOf" srcId="{69BE47FB-846B-48B5-A34D-DAD8D25F638C}" destId="{90608AC7-A67A-47AD-AB18-A2AF99EE891E}" srcOrd="1" destOrd="0" presId="urn:microsoft.com/office/officeart/2005/8/layout/list1"/>
    <dgm:cxn modelId="{92BC1573-5689-4B68-8528-FE98BC3263E4}" type="presParOf" srcId="{9F0346B0-782D-4746-B6E1-403AFB287445}" destId="{C724BE18-D2D6-4A98-8E33-B86803FFAA35}" srcOrd="9" destOrd="0" presId="urn:microsoft.com/office/officeart/2005/8/layout/list1"/>
    <dgm:cxn modelId="{ED2A8B4A-7EEC-4957-B9CE-1AC30AA6504C}" type="presParOf" srcId="{9F0346B0-782D-4746-B6E1-403AFB287445}" destId="{8BDD0891-88B1-4602-BF21-BEF71491737C}" srcOrd="10" destOrd="0" presId="urn:microsoft.com/office/officeart/2005/8/layout/list1"/>
    <dgm:cxn modelId="{AE93101C-E3F2-4119-BB82-4EA44A698ADE}" type="presParOf" srcId="{9F0346B0-782D-4746-B6E1-403AFB287445}" destId="{08D7C185-1C72-4BAE-865D-85FE9E1BB63E}" srcOrd="11" destOrd="0" presId="urn:microsoft.com/office/officeart/2005/8/layout/list1"/>
    <dgm:cxn modelId="{2117ADB9-19E5-4B51-824D-D4CB55471E30}" type="presParOf" srcId="{9F0346B0-782D-4746-B6E1-403AFB287445}" destId="{8D105873-329C-4CA0-945E-9D6D310C1E35}" srcOrd="12" destOrd="0" presId="urn:microsoft.com/office/officeart/2005/8/layout/list1"/>
    <dgm:cxn modelId="{2498CCFF-ADAF-44DA-BB85-9B863EEBA74F}" type="presParOf" srcId="{8D105873-329C-4CA0-945E-9D6D310C1E35}" destId="{A9F98C2B-3990-49A2-BE15-3BF9E2191344}" srcOrd="0" destOrd="0" presId="urn:microsoft.com/office/officeart/2005/8/layout/list1"/>
    <dgm:cxn modelId="{D5BF3C99-8DBE-4B5F-A5E3-568CA7B206CA}" type="presParOf" srcId="{8D105873-329C-4CA0-945E-9D6D310C1E35}" destId="{1290D10D-E72A-4CB2-A8A1-B38186ED8971}" srcOrd="1" destOrd="0" presId="urn:microsoft.com/office/officeart/2005/8/layout/list1"/>
    <dgm:cxn modelId="{2424440D-83A8-4482-B861-F03189682558}" type="presParOf" srcId="{9F0346B0-782D-4746-B6E1-403AFB287445}" destId="{7BCCBF15-D528-4FE4-98A6-9725BD95F0E3}" srcOrd="13" destOrd="0" presId="urn:microsoft.com/office/officeart/2005/8/layout/list1"/>
    <dgm:cxn modelId="{C72CB22F-F845-4D88-BD1F-6FB1A1D04D18}" type="presParOf" srcId="{9F0346B0-782D-4746-B6E1-403AFB287445}" destId="{A6F55191-1CC3-48BD-97D8-AB53053E449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E6567C-0964-412B-8EE9-8FF6A586EFF1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0D468E7-E73A-4FD7-BB07-9A90FD7B921E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TUTORÍAS  </a:t>
          </a:r>
        </a:p>
      </dgm:t>
    </dgm:pt>
    <dgm:pt modelId="{E3836B3D-1AB2-4DEF-BFEC-606D9ACCA20C}" type="parTrans" cxnId="{41740A50-7057-4EE6-943B-2D5825E569AD}">
      <dgm:prSet/>
      <dgm:spPr/>
      <dgm:t>
        <a:bodyPr/>
        <a:lstStyle/>
        <a:p>
          <a:endParaRPr lang="es-ES"/>
        </a:p>
      </dgm:t>
    </dgm:pt>
    <dgm:pt modelId="{89C445CE-9F99-47CC-A892-85A84DFBD4DC}" type="sibTrans" cxnId="{41740A50-7057-4EE6-943B-2D5825E569AD}">
      <dgm:prSet/>
      <dgm:spPr/>
      <dgm:t>
        <a:bodyPr/>
        <a:lstStyle/>
        <a:p>
          <a:endParaRPr lang="es-ES"/>
        </a:p>
      </dgm:t>
    </dgm:pt>
    <dgm:pt modelId="{8E833410-95C8-48FE-BA06-4B5A4F846B94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ASESORÍAS POR PARTE DE LAS ACADEMIAS PARA ALUMNOS CON BAJO RENDIMIENTO ACADÉMICO.  </a:t>
          </a:r>
        </a:p>
      </dgm:t>
    </dgm:pt>
    <dgm:pt modelId="{4E415FF0-35E1-455D-AA58-59F5175CA8B3}" type="parTrans" cxnId="{C8A22782-5634-4776-B34A-9B9FC5FE292C}">
      <dgm:prSet/>
      <dgm:spPr/>
      <dgm:t>
        <a:bodyPr/>
        <a:lstStyle/>
        <a:p>
          <a:endParaRPr lang="es-ES"/>
        </a:p>
      </dgm:t>
    </dgm:pt>
    <dgm:pt modelId="{55B1BEA5-D57D-41EB-A408-8049FBA14336}" type="sibTrans" cxnId="{C8A22782-5634-4776-B34A-9B9FC5FE292C}">
      <dgm:prSet/>
      <dgm:spPr/>
      <dgm:t>
        <a:bodyPr/>
        <a:lstStyle/>
        <a:p>
          <a:endParaRPr lang="es-ES"/>
        </a:p>
      </dgm:t>
    </dgm:pt>
    <dgm:pt modelId="{3CE6F330-5222-427B-9EF3-EFF0488DA818}">
      <dgm:prSet custT="1"/>
      <dgm:spPr>
        <a:solidFill>
          <a:srgbClr val="C65D38"/>
        </a:solidFill>
      </dgm:spPr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CURSOS SABATINOS DEL REFORZAMIENTO DEL IDIOMA INGLÉS</a:t>
          </a:r>
        </a:p>
      </dgm:t>
    </dgm:pt>
    <dgm:pt modelId="{4E7A6EA1-64BA-4CC9-81D4-B81AD7FD9186}" type="parTrans" cxnId="{AAF90FB6-7E35-4FD3-85E7-1976DB3E6024}">
      <dgm:prSet/>
      <dgm:spPr/>
      <dgm:t>
        <a:bodyPr/>
        <a:lstStyle/>
        <a:p>
          <a:endParaRPr lang="es-ES"/>
        </a:p>
      </dgm:t>
    </dgm:pt>
    <dgm:pt modelId="{1C973F8A-3552-4B41-B9C6-A38C9CD57A15}" type="sibTrans" cxnId="{AAF90FB6-7E35-4FD3-85E7-1976DB3E6024}">
      <dgm:prSet/>
      <dgm:spPr/>
      <dgm:t>
        <a:bodyPr/>
        <a:lstStyle/>
        <a:p>
          <a:endParaRPr lang="es-ES"/>
        </a:p>
      </dgm:t>
    </dgm:pt>
    <dgm:pt modelId="{AD199185-B048-423F-A4CB-C1970BC13BD7}">
      <dgm:prSet custT="1"/>
      <dgm:spPr/>
      <dgm:t>
        <a:bodyPr/>
        <a:lstStyle/>
        <a:p>
          <a:r>
            <a:rPr lang="es-ES" sz="1800" b="1" dirty="0">
              <a:latin typeface="Arial" panose="020B0604020202020204" pitchFamily="34" charset="0"/>
              <a:cs typeface="Arial" panose="020B0604020202020204" pitchFamily="34" charset="0"/>
            </a:rPr>
            <a:t>APOYO SOCIOEMOCIONAL </a:t>
          </a:r>
        </a:p>
      </dgm:t>
    </dgm:pt>
    <dgm:pt modelId="{2DE58BC8-DD41-4446-B564-CDB291553B57}" type="parTrans" cxnId="{4A46EF13-149E-4788-BB6F-9D61AE2CCC65}">
      <dgm:prSet/>
      <dgm:spPr/>
      <dgm:t>
        <a:bodyPr/>
        <a:lstStyle/>
        <a:p>
          <a:endParaRPr lang="es-MX"/>
        </a:p>
      </dgm:t>
    </dgm:pt>
    <dgm:pt modelId="{8556DD40-CAB6-4FF0-B767-0724331C757C}" type="sibTrans" cxnId="{4A46EF13-149E-4788-BB6F-9D61AE2CCC65}">
      <dgm:prSet/>
      <dgm:spPr/>
      <dgm:t>
        <a:bodyPr/>
        <a:lstStyle/>
        <a:p>
          <a:endParaRPr lang="es-MX"/>
        </a:p>
      </dgm:t>
    </dgm:pt>
    <dgm:pt modelId="{DEDCC7F2-4E88-4CF5-B670-6BD97361558B}" type="pres">
      <dgm:prSet presAssocID="{44E6567C-0964-412B-8EE9-8FF6A586EFF1}" presName="linear" presStyleCnt="0">
        <dgm:presLayoutVars>
          <dgm:dir/>
          <dgm:animLvl val="lvl"/>
          <dgm:resizeHandles val="exact"/>
        </dgm:presLayoutVars>
      </dgm:prSet>
      <dgm:spPr/>
    </dgm:pt>
    <dgm:pt modelId="{484A77DC-3712-4558-83D1-E6B93913B494}" type="pres">
      <dgm:prSet presAssocID="{F0D468E7-E73A-4FD7-BB07-9A90FD7B921E}" presName="parentLin" presStyleCnt="0"/>
      <dgm:spPr/>
    </dgm:pt>
    <dgm:pt modelId="{3106B3E5-D5E0-48A3-B039-9672A86D0FC6}" type="pres">
      <dgm:prSet presAssocID="{F0D468E7-E73A-4FD7-BB07-9A90FD7B921E}" presName="parentLeftMargin" presStyleLbl="node1" presStyleIdx="0" presStyleCnt="4"/>
      <dgm:spPr/>
    </dgm:pt>
    <dgm:pt modelId="{556DBDAF-9722-461E-9979-BDCF2D81605E}" type="pres">
      <dgm:prSet presAssocID="{F0D468E7-E73A-4FD7-BB07-9A90FD7B921E}" presName="parentText" presStyleLbl="node1" presStyleIdx="0" presStyleCnt="4" custLinFactNeighborX="-43333" custLinFactNeighborY="25464">
        <dgm:presLayoutVars>
          <dgm:chMax val="0"/>
          <dgm:bulletEnabled val="1"/>
        </dgm:presLayoutVars>
      </dgm:prSet>
      <dgm:spPr/>
    </dgm:pt>
    <dgm:pt modelId="{BFACD1FF-4B56-4558-8D99-61A8D032A6CF}" type="pres">
      <dgm:prSet presAssocID="{F0D468E7-E73A-4FD7-BB07-9A90FD7B921E}" presName="negativeSpace" presStyleCnt="0"/>
      <dgm:spPr/>
    </dgm:pt>
    <dgm:pt modelId="{4769533A-6BA3-47EF-BF99-79004094D2B5}" type="pres">
      <dgm:prSet presAssocID="{F0D468E7-E73A-4FD7-BB07-9A90FD7B921E}" presName="childText" presStyleLbl="conFgAcc1" presStyleIdx="0" presStyleCnt="4" custLinFactNeighborX="6034" custLinFactNeighborY="43677">
        <dgm:presLayoutVars>
          <dgm:bulletEnabled val="1"/>
        </dgm:presLayoutVars>
      </dgm:prSet>
      <dgm:spPr/>
    </dgm:pt>
    <dgm:pt modelId="{6EC381B8-3139-4706-BA1C-578902116A07}" type="pres">
      <dgm:prSet presAssocID="{89C445CE-9F99-47CC-A892-85A84DFBD4DC}" presName="spaceBetweenRectangles" presStyleCnt="0"/>
      <dgm:spPr/>
    </dgm:pt>
    <dgm:pt modelId="{12AD4FC0-500A-4EBA-AB57-5940DFA28B88}" type="pres">
      <dgm:prSet presAssocID="{8E833410-95C8-48FE-BA06-4B5A4F846B94}" presName="parentLin" presStyleCnt="0"/>
      <dgm:spPr/>
    </dgm:pt>
    <dgm:pt modelId="{8CFEA0ED-88A4-4E6B-85D6-5F74FC4D22FF}" type="pres">
      <dgm:prSet presAssocID="{8E833410-95C8-48FE-BA06-4B5A4F846B94}" presName="parentLeftMargin" presStyleLbl="node1" presStyleIdx="0" presStyleCnt="4"/>
      <dgm:spPr/>
    </dgm:pt>
    <dgm:pt modelId="{41460790-DD8F-4441-BAC1-47FC171D8981}" type="pres">
      <dgm:prSet presAssocID="{8E833410-95C8-48FE-BA06-4B5A4F846B94}" presName="parentText" presStyleLbl="node1" presStyleIdx="1" presStyleCnt="4" custScaleX="132512" custLinFactNeighborX="-4018" custLinFactNeighborY="5097">
        <dgm:presLayoutVars>
          <dgm:chMax val="0"/>
          <dgm:bulletEnabled val="1"/>
        </dgm:presLayoutVars>
      </dgm:prSet>
      <dgm:spPr/>
    </dgm:pt>
    <dgm:pt modelId="{D3424F8D-906B-48B7-8650-9E2CAB50BF62}" type="pres">
      <dgm:prSet presAssocID="{8E833410-95C8-48FE-BA06-4B5A4F846B94}" presName="negativeSpace" presStyleCnt="0"/>
      <dgm:spPr/>
    </dgm:pt>
    <dgm:pt modelId="{42FC037E-3BA7-425E-A4D1-415A4CE59C20}" type="pres">
      <dgm:prSet presAssocID="{8E833410-95C8-48FE-BA06-4B5A4F846B94}" presName="childText" presStyleLbl="conFgAcc1" presStyleIdx="1" presStyleCnt="4">
        <dgm:presLayoutVars>
          <dgm:bulletEnabled val="1"/>
        </dgm:presLayoutVars>
      </dgm:prSet>
      <dgm:spPr/>
    </dgm:pt>
    <dgm:pt modelId="{504DED0A-BE6B-4D4B-9C24-66B0B69285E1}" type="pres">
      <dgm:prSet presAssocID="{55B1BEA5-D57D-41EB-A408-8049FBA14336}" presName="spaceBetweenRectangles" presStyleCnt="0"/>
      <dgm:spPr/>
    </dgm:pt>
    <dgm:pt modelId="{C6A61D5A-637A-47FD-8BD8-1389CCC0EE65}" type="pres">
      <dgm:prSet presAssocID="{3CE6F330-5222-427B-9EF3-EFF0488DA818}" presName="parentLin" presStyleCnt="0"/>
      <dgm:spPr/>
    </dgm:pt>
    <dgm:pt modelId="{E41B151B-2A96-4256-BB41-B6ABDD5EA29B}" type="pres">
      <dgm:prSet presAssocID="{3CE6F330-5222-427B-9EF3-EFF0488DA818}" presName="parentLeftMargin" presStyleLbl="node1" presStyleIdx="1" presStyleCnt="4"/>
      <dgm:spPr/>
    </dgm:pt>
    <dgm:pt modelId="{939E1665-61E8-4D2A-9723-623A5863FDE1}" type="pres">
      <dgm:prSet presAssocID="{3CE6F330-5222-427B-9EF3-EFF0488DA818}" presName="parentText" presStyleLbl="node1" presStyleIdx="2" presStyleCnt="4" custScaleX="132583" custLinFactNeighborX="-4018" custLinFactNeighborY="-9976">
        <dgm:presLayoutVars>
          <dgm:chMax val="0"/>
          <dgm:bulletEnabled val="1"/>
        </dgm:presLayoutVars>
      </dgm:prSet>
      <dgm:spPr/>
    </dgm:pt>
    <dgm:pt modelId="{1979F672-AB2C-4F52-BDB3-CED09812B281}" type="pres">
      <dgm:prSet presAssocID="{3CE6F330-5222-427B-9EF3-EFF0488DA818}" presName="negativeSpace" presStyleCnt="0"/>
      <dgm:spPr/>
    </dgm:pt>
    <dgm:pt modelId="{709895EF-8C6E-4FA4-AD1B-919337E6B9AE}" type="pres">
      <dgm:prSet presAssocID="{3CE6F330-5222-427B-9EF3-EFF0488DA818}" presName="childText" presStyleLbl="conFgAcc1" presStyleIdx="2" presStyleCnt="4">
        <dgm:presLayoutVars>
          <dgm:bulletEnabled val="1"/>
        </dgm:presLayoutVars>
      </dgm:prSet>
      <dgm:spPr/>
    </dgm:pt>
    <dgm:pt modelId="{54EAE4C5-4DA6-4DF6-9F76-3A07F88177B8}" type="pres">
      <dgm:prSet presAssocID="{1C973F8A-3552-4B41-B9C6-A38C9CD57A15}" presName="spaceBetweenRectangles" presStyleCnt="0"/>
      <dgm:spPr/>
    </dgm:pt>
    <dgm:pt modelId="{FF701344-0586-4A87-B9A6-5C01C9D6FC6A}" type="pres">
      <dgm:prSet presAssocID="{AD199185-B048-423F-A4CB-C1970BC13BD7}" presName="parentLin" presStyleCnt="0"/>
      <dgm:spPr/>
    </dgm:pt>
    <dgm:pt modelId="{AF9001B9-4E7D-461A-8464-E489654360CA}" type="pres">
      <dgm:prSet presAssocID="{AD199185-B048-423F-A4CB-C1970BC13BD7}" presName="parentLeftMargin" presStyleLbl="node1" presStyleIdx="2" presStyleCnt="4"/>
      <dgm:spPr/>
    </dgm:pt>
    <dgm:pt modelId="{9C185273-8369-4AF2-9F48-38210BA90686}" type="pres">
      <dgm:prSet presAssocID="{AD199185-B048-423F-A4CB-C1970BC13BD7}" presName="parentText" presStyleLbl="node1" presStyleIdx="3" presStyleCnt="4" custLinFactNeighborX="-4018" custLinFactNeighborY="-29600">
        <dgm:presLayoutVars>
          <dgm:chMax val="0"/>
          <dgm:bulletEnabled val="1"/>
        </dgm:presLayoutVars>
      </dgm:prSet>
      <dgm:spPr/>
    </dgm:pt>
    <dgm:pt modelId="{64C907D3-28CE-4E6E-9E2C-965E511CAC11}" type="pres">
      <dgm:prSet presAssocID="{AD199185-B048-423F-A4CB-C1970BC13BD7}" presName="negativeSpace" presStyleCnt="0"/>
      <dgm:spPr/>
    </dgm:pt>
    <dgm:pt modelId="{59B71CBF-A90A-416B-BFA8-0706D4FA7D51}" type="pres">
      <dgm:prSet presAssocID="{AD199185-B048-423F-A4CB-C1970BC13BD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66AE501-90BA-47B9-9FE8-29FC0BACFE19}" type="presOf" srcId="{AD199185-B048-423F-A4CB-C1970BC13BD7}" destId="{AF9001B9-4E7D-461A-8464-E489654360CA}" srcOrd="0" destOrd="0" presId="urn:microsoft.com/office/officeart/2005/8/layout/list1"/>
    <dgm:cxn modelId="{4A46EF13-149E-4788-BB6F-9D61AE2CCC65}" srcId="{44E6567C-0964-412B-8EE9-8FF6A586EFF1}" destId="{AD199185-B048-423F-A4CB-C1970BC13BD7}" srcOrd="3" destOrd="0" parTransId="{2DE58BC8-DD41-4446-B564-CDB291553B57}" sibTransId="{8556DD40-CAB6-4FF0-B767-0724331C757C}"/>
    <dgm:cxn modelId="{B99DE036-2AED-475E-B93A-3DFF5F5A58D0}" type="presOf" srcId="{8E833410-95C8-48FE-BA06-4B5A4F846B94}" destId="{8CFEA0ED-88A4-4E6B-85D6-5F74FC4D22FF}" srcOrd="0" destOrd="0" presId="urn:microsoft.com/office/officeart/2005/8/layout/list1"/>
    <dgm:cxn modelId="{41740A50-7057-4EE6-943B-2D5825E569AD}" srcId="{44E6567C-0964-412B-8EE9-8FF6A586EFF1}" destId="{F0D468E7-E73A-4FD7-BB07-9A90FD7B921E}" srcOrd="0" destOrd="0" parTransId="{E3836B3D-1AB2-4DEF-BFEC-606D9ACCA20C}" sibTransId="{89C445CE-9F99-47CC-A892-85A84DFBD4DC}"/>
    <dgm:cxn modelId="{1A0C6672-3A21-4FB3-A5D3-8B95CFC8B61C}" type="presOf" srcId="{F0D468E7-E73A-4FD7-BB07-9A90FD7B921E}" destId="{3106B3E5-D5E0-48A3-B039-9672A86D0FC6}" srcOrd="0" destOrd="0" presId="urn:microsoft.com/office/officeart/2005/8/layout/list1"/>
    <dgm:cxn modelId="{C8A22782-5634-4776-B34A-9B9FC5FE292C}" srcId="{44E6567C-0964-412B-8EE9-8FF6A586EFF1}" destId="{8E833410-95C8-48FE-BA06-4B5A4F846B94}" srcOrd="1" destOrd="0" parTransId="{4E415FF0-35E1-455D-AA58-59F5175CA8B3}" sibTransId="{55B1BEA5-D57D-41EB-A408-8049FBA14336}"/>
    <dgm:cxn modelId="{44D57E95-D4F7-48F2-BEA2-FAA6A513ED86}" type="presOf" srcId="{3CE6F330-5222-427B-9EF3-EFF0488DA818}" destId="{E41B151B-2A96-4256-BB41-B6ABDD5EA29B}" srcOrd="0" destOrd="0" presId="urn:microsoft.com/office/officeart/2005/8/layout/list1"/>
    <dgm:cxn modelId="{F3AF80AB-5BD9-43F6-9891-C03A0CF4E4DD}" type="presOf" srcId="{8E833410-95C8-48FE-BA06-4B5A4F846B94}" destId="{41460790-DD8F-4441-BAC1-47FC171D8981}" srcOrd="1" destOrd="0" presId="urn:microsoft.com/office/officeart/2005/8/layout/list1"/>
    <dgm:cxn modelId="{AAF90FB6-7E35-4FD3-85E7-1976DB3E6024}" srcId="{44E6567C-0964-412B-8EE9-8FF6A586EFF1}" destId="{3CE6F330-5222-427B-9EF3-EFF0488DA818}" srcOrd="2" destOrd="0" parTransId="{4E7A6EA1-64BA-4CC9-81D4-B81AD7FD9186}" sibTransId="{1C973F8A-3552-4B41-B9C6-A38C9CD57A15}"/>
    <dgm:cxn modelId="{6E7A74C2-BC52-477E-B64B-14E827D73C11}" type="presOf" srcId="{AD199185-B048-423F-A4CB-C1970BC13BD7}" destId="{9C185273-8369-4AF2-9F48-38210BA90686}" srcOrd="1" destOrd="0" presId="urn:microsoft.com/office/officeart/2005/8/layout/list1"/>
    <dgm:cxn modelId="{0C154DD1-4C77-4721-B0FB-26D07BE27948}" type="presOf" srcId="{3CE6F330-5222-427B-9EF3-EFF0488DA818}" destId="{939E1665-61E8-4D2A-9723-623A5863FDE1}" srcOrd="1" destOrd="0" presId="urn:microsoft.com/office/officeart/2005/8/layout/list1"/>
    <dgm:cxn modelId="{FC51E6FE-AFDE-4EF6-B7B0-17F037C366DA}" type="presOf" srcId="{F0D468E7-E73A-4FD7-BB07-9A90FD7B921E}" destId="{556DBDAF-9722-461E-9979-BDCF2D81605E}" srcOrd="1" destOrd="0" presId="urn:microsoft.com/office/officeart/2005/8/layout/list1"/>
    <dgm:cxn modelId="{5698E1FF-40C6-4E32-9320-DCA1838CA577}" type="presOf" srcId="{44E6567C-0964-412B-8EE9-8FF6A586EFF1}" destId="{DEDCC7F2-4E88-4CF5-B670-6BD97361558B}" srcOrd="0" destOrd="0" presId="urn:microsoft.com/office/officeart/2005/8/layout/list1"/>
    <dgm:cxn modelId="{42E4FC25-B28E-401E-A284-F7A4D564ACDE}" type="presParOf" srcId="{DEDCC7F2-4E88-4CF5-B670-6BD97361558B}" destId="{484A77DC-3712-4558-83D1-E6B93913B494}" srcOrd="0" destOrd="0" presId="urn:microsoft.com/office/officeart/2005/8/layout/list1"/>
    <dgm:cxn modelId="{BE71CA40-C715-4FF1-8F6B-6EAFCA00670F}" type="presParOf" srcId="{484A77DC-3712-4558-83D1-E6B93913B494}" destId="{3106B3E5-D5E0-48A3-B039-9672A86D0FC6}" srcOrd="0" destOrd="0" presId="urn:microsoft.com/office/officeart/2005/8/layout/list1"/>
    <dgm:cxn modelId="{E5BF4BAE-FE81-4451-A27A-F6E48B1CF0DC}" type="presParOf" srcId="{484A77DC-3712-4558-83D1-E6B93913B494}" destId="{556DBDAF-9722-461E-9979-BDCF2D81605E}" srcOrd="1" destOrd="0" presId="urn:microsoft.com/office/officeart/2005/8/layout/list1"/>
    <dgm:cxn modelId="{4A4E8E53-B966-404D-93B4-F5CEB6F29899}" type="presParOf" srcId="{DEDCC7F2-4E88-4CF5-B670-6BD97361558B}" destId="{BFACD1FF-4B56-4558-8D99-61A8D032A6CF}" srcOrd="1" destOrd="0" presId="urn:microsoft.com/office/officeart/2005/8/layout/list1"/>
    <dgm:cxn modelId="{10F88DDC-5B01-44E2-B379-46761DA1D524}" type="presParOf" srcId="{DEDCC7F2-4E88-4CF5-B670-6BD97361558B}" destId="{4769533A-6BA3-47EF-BF99-79004094D2B5}" srcOrd="2" destOrd="0" presId="urn:microsoft.com/office/officeart/2005/8/layout/list1"/>
    <dgm:cxn modelId="{E406E0B2-6865-4615-BAEC-99820D3FE18A}" type="presParOf" srcId="{DEDCC7F2-4E88-4CF5-B670-6BD97361558B}" destId="{6EC381B8-3139-4706-BA1C-578902116A07}" srcOrd="3" destOrd="0" presId="urn:microsoft.com/office/officeart/2005/8/layout/list1"/>
    <dgm:cxn modelId="{D8B4FF5A-6581-44CC-A1D5-D8DB4E823552}" type="presParOf" srcId="{DEDCC7F2-4E88-4CF5-B670-6BD97361558B}" destId="{12AD4FC0-500A-4EBA-AB57-5940DFA28B88}" srcOrd="4" destOrd="0" presId="urn:microsoft.com/office/officeart/2005/8/layout/list1"/>
    <dgm:cxn modelId="{05516923-ABF1-48BF-BC7F-9C48B3209E1A}" type="presParOf" srcId="{12AD4FC0-500A-4EBA-AB57-5940DFA28B88}" destId="{8CFEA0ED-88A4-4E6B-85D6-5F74FC4D22FF}" srcOrd="0" destOrd="0" presId="urn:microsoft.com/office/officeart/2005/8/layout/list1"/>
    <dgm:cxn modelId="{9CDDE249-979A-4518-85A2-5FB71D05769E}" type="presParOf" srcId="{12AD4FC0-500A-4EBA-AB57-5940DFA28B88}" destId="{41460790-DD8F-4441-BAC1-47FC171D8981}" srcOrd="1" destOrd="0" presId="urn:microsoft.com/office/officeart/2005/8/layout/list1"/>
    <dgm:cxn modelId="{BB42735B-9258-409B-9765-6836641B25E6}" type="presParOf" srcId="{DEDCC7F2-4E88-4CF5-B670-6BD97361558B}" destId="{D3424F8D-906B-48B7-8650-9E2CAB50BF62}" srcOrd="5" destOrd="0" presId="urn:microsoft.com/office/officeart/2005/8/layout/list1"/>
    <dgm:cxn modelId="{B0E7D44E-9493-4A36-99CB-381DD52B120E}" type="presParOf" srcId="{DEDCC7F2-4E88-4CF5-B670-6BD97361558B}" destId="{42FC037E-3BA7-425E-A4D1-415A4CE59C20}" srcOrd="6" destOrd="0" presId="urn:microsoft.com/office/officeart/2005/8/layout/list1"/>
    <dgm:cxn modelId="{0DA949D3-3E48-4C3F-94D1-3A61EC810EBA}" type="presParOf" srcId="{DEDCC7F2-4E88-4CF5-B670-6BD97361558B}" destId="{504DED0A-BE6B-4D4B-9C24-66B0B69285E1}" srcOrd="7" destOrd="0" presId="urn:microsoft.com/office/officeart/2005/8/layout/list1"/>
    <dgm:cxn modelId="{AF8B58F7-F9CB-42DB-B64B-0C248BCF1A5C}" type="presParOf" srcId="{DEDCC7F2-4E88-4CF5-B670-6BD97361558B}" destId="{C6A61D5A-637A-47FD-8BD8-1389CCC0EE65}" srcOrd="8" destOrd="0" presId="urn:microsoft.com/office/officeart/2005/8/layout/list1"/>
    <dgm:cxn modelId="{E8099D83-4CB1-4215-B5C2-53FD303C7199}" type="presParOf" srcId="{C6A61D5A-637A-47FD-8BD8-1389CCC0EE65}" destId="{E41B151B-2A96-4256-BB41-B6ABDD5EA29B}" srcOrd="0" destOrd="0" presId="urn:microsoft.com/office/officeart/2005/8/layout/list1"/>
    <dgm:cxn modelId="{02E4AB81-08C7-4C26-A0C6-61A9DBBEFA27}" type="presParOf" srcId="{C6A61D5A-637A-47FD-8BD8-1389CCC0EE65}" destId="{939E1665-61E8-4D2A-9723-623A5863FDE1}" srcOrd="1" destOrd="0" presId="urn:microsoft.com/office/officeart/2005/8/layout/list1"/>
    <dgm:cxn modelId="{E54A11EB-1D58-44F6-AB1F-7EB0ED5D3682}" type="presParOf" srcId="{DEDCC7F2-4E88-4CF5-B670-6BD97361558B}" destId="{1979F672-AB2C-4F52-BDB3-CED09812B281}" srcOrd="9" destOrd="0" presId="urn:microsoft.com/office/officeart/2005/8/layout/list1"/>
    <dgm:cxn modelId="{BDFB99B8-BDDE-4748-B79A-3C785FD04112}" type="presParOf" srcId="{DEDCC7F2-4E88-4CF5-B670-6BD97361558B}" destId="{709895EF-8C6E-4FA4-AD1B-919337E6B9AE}" srcOrd="10" destOrd="0" presId="urn:microsoft.com/office/officeart/2005/8/layout/list1"/>
    <dgm:cxn modelId="{98689A57-D6B0-4295-B296-FDB4AF7E663E}" type="presParOf" srcId="{DEDCC7F2-4E88-4CF5-B670-6BD97361558B}" destId="{54EAE4C5-4DA6-4DF6-9F76-3A07F88177B8}" srcOrd="11" destOrd="0" presId="urn:microsoft.com/office/officeart/2005/8/layout/list1"/>
    <dgm:cxn modelId="{D8B42DE0-EEF0-4AFB-A91A-F970396921A5}" type="presParOf" srcId="{DEDCC7F2-4E88-4CF5-B670-6BD97361558B}" destId="{FF701344-0586-4A87-B9A6-5C01C9D6FC6A}" srcOrd="12" destOrd="0" presId="urn:microsoft.com/office/officeart/2005/8/layout/list1"/>
    <dgm:cxn modelId="{715B1BB2-855D-4756-A782-814555EB7335}" type="presParOf" srcId="{FF701344-0586-4A87-B9A6-5C01C9D6FC6A}" destId="{AF9001B9-4E7D-461A-8464-E489654360CA}" srcOrd="0" destOrd="0" presId="urn:microsoft.com/office/officeart/2005/8/layout/list1"/>
    <dgm:cxn modelId="{1E8A2227-953C-4EE3-9BEE-D15C0CE7A843}" type="presParOf" srcId="{FF701344-0586-4A87-B9A6-5C01C9D6FC6A}" destId="{9C185273-8369-4AF2-9F48-38210BA90686}" srcOrd="1" destOrd="0" presId="urn:microsoft.com/office/officeart/2005/8/layout/list1"/>
    <dgm:cxn modelId="{97043DEF-928B-49A0-A009-41F5715C2E1E}" type="presParOf" srcId="{DEDCC7F2-4E88-4CF5-B670-6BD97361558B}" destId="{64C907D3-28CE-4E6E-9E2C-965E511CAC11}" srcOrd="13" destOrd="0" presId="urn:microsoft.com/office/officeart/2005/8/layout/list1"/>
    <dgm:cxn modelId="{195B035B-255B-4D07-AEEA-C1DCD87D10F9}" type="presParOf" srcId="{DEDCC7F2-4E88-4CF5-B670-6BD97361558B}" destId="{59B71CBF-A90A-416B-BFA8-0706D4FA7D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0650A-8645-4F32-A66B-E4FE36569746}">
      <dsp:nvSpPr>
        <dsp:cNvPr id="0" name=""/>
        <dsp:cNvSpPr/>
      </dsp:nvSpPr>
      <dsp:spPr>
        <a:xfrm>
          <a:off x="0" y="723114"/>
          <a:ext cx="60960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9C688-976E-4B94-B9A1-BAA91130C821}">
      <dsp:nvSpPr>
        <dsp:cNvPr id="0" name=""/>
        <dsp:cNvSpPr/>
      </dsp:nvSpPr>
      <dsp:spPr>
        <a:xfrm>
          <a:off x="304502" y="97834"/>
          <a:ext cx="4738744" cy="802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LICENCIATURA EN ADMINISTRACIÓN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Arial" panose="020B0604020202020204" pitchFamily="34" charset="0"/>
              <a:cs typeface="Arial" panose="020B0604020202020204" pitchFamily="34" charset="0"/>
            </a:rPr>
            <a:t>T.S.U. en Emprendimiento, Formulación y Evaluación de proyectos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latin typeface="Arial" panose="020B0604020202020204" pitchFamily="34" charset="0"/>
              <a:cs typeface="Arial" panose="020B0604020202020204" pitchFamily="34" charset="0"/>
            </a:rPr>
            <a:t>T.S.U en Gestión de Capital Humano </a:t>
          </a:r>
          <a:endParaRPr lang="es-MX" sz="1100" kern="1200" dirty="0"/>
        </a:p>
      </dsp:txBody>
      <dsp:txXfrm>
        <a:off x="343672" y="137004"/>
        <a:ext cx="4660404" cy="724059"/>
      </dsp:txXfrm>
    </dsp:sp>
    <dsp:sp modelId="{A4D09CDE-8816-474D-98AE-848C8C426066}">
      <dsp:nvSpPr>
        <dsp:cNvPr id="0" name=""/>
        <dsp:cNvSpPr/>
      </dsp:nvSpPr>
      <dsp:spPr>
        <a:xfrm>
          <a:off x="0" y="1796636"/>
          <a:ext cx="60960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48D05-7051-4A1A-867D-6269EC6571FF}">
      <dsp:nvSpPr>
        <dsp:cNvPr id="0" name=""/>
        <dsp:cNvSpPr/>
      </dsp:nvSpPr>
      <dsp:spPr>
        <a:xfrm>
          <a:off x="304502" y="1090314"/>
          <a:ext cx="4719816" cy="883442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LIC. EN INGENIERÍA EN AERONÁUTICA EN MANUFACTURA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latin typeface="Arial" panose="020B0604020202020204" pitchFamily="34" charset="0"/>
              <a:cs typeface="Arial" panose="020B0604020202020204" pitchFamily="34" charset="0"/>
            </a:rPr>
            <a:t>T.S.U. en Manufactura Aeronáutica </a:t>
          </a:r>
          <a:endParaRPr lang="es-MX" sz="1300" kern="1200" dirty="0"/>
        </a:p>
      </dsp:txBody>
      <dsp:txXfrm>
        <a:off x="347628" y="1133440"/>
        <a:ext cx="4633564" cy="797190"/>
      </dsp:txXfrm>
    </dsp:sp>
    <dsp:sp modelId="{8BDD0891-88B1-4602-BF21-BEF71491737C}">
      <dsp:nvSpPr>
        <dsp:cNvPr id="0" name=""/>
        <dsp:cNvSpPr/>
      </dsp:nvSpPr>
      <dsp:spPr>
        <a:xfrm>
          <a:off x="0" y="2645684"/>
          <a:ext cx="60960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08AC7-A67A-47AD-AB18-A2AF99EE891E}">
      <dsp:nvSpPr>
        <dsp:cNvPr id="0" name=""/>
        <dsp:cNvSpPr/>
      </dsp:nvSpPr>
      <dsp:spPr>
        <a:xfrm>
          <a:off x="304800" y="2163836"/>
          <a:ext cx="4724387" cy="658967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LIC. EN INGENIERÍA INDUSTRIAL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T.S.U. en Procesos Productivos</a:t>
          </a:r>
          <a:endParaRPr lang="es-MX" sz="1200" kern="1200" dirty="0"/>
        </a:p>
      </dsp:txBody>
      <dsp:txXfrm>
        <a:off x="336968" y="2196004"/>
        <a:ext cx="4660051" cy="594631"/>
      </dsp:txXfrm>
    </dsp:sp>
    <dsp:sp modelId="{A6F55191-1CC3-48BD-97D8-AB53053E449C}">
      <dsp:nvSpPr>
        <dsp:cNvPr id="0" name=""/>
        <dsp:cNvSpPr/>
      </dsp:nvSpPr>
      <dsp:spPr>
        <a:xfrm>
          <a:off x="0" y="3663765"/>
          <a:ext cx="60960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0D10D-E72A-4CB2-A8A1-B38186ED8971}">
      <dsp:nvSpPr>
        <dsp:cNvPr id="0" name=""/>
        <dsp:cNvSpPr/>
      </dsp:nvSpPr>
      <dsp:spPr>
        <a:xfrm>
          <a:off x="304502" y="3012884"/>
          <a:ext cx="4662692" cy="82800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+mn-lt"/>
            </a:rPr>
            <a:t>LIC. EN INGENIERÍA EN MECATRÓNICA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T.S.U. en Automatización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T.S.U en Robótica</a:t>
          </a:r>
          <a:endParaRPr lang="es-MX" sz="1200" kern="1200" dirty="0"/>
        </a:p>
      </dsp:txBody>
      <dsp:txXfrm>
        <a:off x="344922" y="3053304"/>
        <a:ext cx="4581852" cy="747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9533A-6BA3-47EF-BF99-79004094D2B5}">
      <dsp:nvSpPr>
        <dsp:cNvPr id="0" name=""/>
        <dsp:cNvSpPr/>
      </dsp:nvSpPr>
      <dsp:spPr>
        <a:xfrm>
          <a:off x="0" y="406046"/>
          <a:ext cx="705460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DBDAF-9722-461E-9979-BDCF2D81605E}">
      <dsp:nvSpPr>
        <dsp:cNvPr id="0" name=""/>
        <dsp:cNvSpPr/>
      </dsp:nvSpPr>
      <dsp:spPr>
        <a:xfrm>
          <a:off x="199881" y="185209"/>
          <a:ext cx="4938221" cy="67896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TUTORÍAS  </a:t>
          </a:r>
        </a:p>
      </dsp:txBody>
      <dsp:txXfrm>
        <a:off x="233025" y="218353"/>
        <a:ext cx="4871933" cy="612672"/>
      </dsp:txXfrm>
    </dsp:sp>
    <dsp:sp modelId="{42FC037E-3BA7-425E-A4D1-415A4CE59C20}">
      <dsp:nvSpPr>
        <dsp:cNvPr id="0" name=""/>
        <dsp:cNvSpPr/>
      </dsp:nvSpPr>
      <dsp:spPr>
        <a:xfrm>
          <a:off x="0" y="1395079"/>
          <a:ext cx="705460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60790-DD8F-4441-BAC1-47FC171D8981}">
      <dsp:nvSpPr>
        <dsp:cNvPr id="0" name=""/>
        <dsp:cNvSpPr/>
      </dsp:nvSpPr>
      <dsp:spPr>
        <a:xfrm>
          <a:off x="338557" y="1090206"/>
          <a:ext cx="6543735" cy="678960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ASESORÍAS POR PARTE DE LAS ACADEMIAS PARA ALUMNOS CON BAJO RENDIMIENTO ACADÉMICO.  </a:t>
          </a:r>
        </a:p>
      </dsp:txBody>
      <dsp:txXfrm>
        <a:off x="371701" y="1123350"/>
        <a:ext cx="6477447" cy="612672"/>
      </dsp:txXfrm>
    </dsp:sp>
    <dsp:sp modelId="{709895EF-8C6E-4FA4-AD1B-919337E6B9AE}">
      <dsp:nvSpPr>
        <dsp:cNvPr id="0" name=""/>
        <dsp:cNvSpPr/>
      </dsp:nvSpPr>
      <dsp:spPr>
        <a:xfrm>
          <a:off x="0" y="2438359"/>
          <a:ext cx="705460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E1665-61E8-4D2A-9723-623A5863FDE1}">
      <dsp:nvSpPr>
        <dsp:cNvPr id="0" name=""/>
        <dsp:cNvSpPr/>
      </dsp:nvSpPr>
      <dsp:spPr>
        <a:xfrm>
          <a:off x="338557" y="2031146"/>
          <a:ext cx="6547242" cy="678960"/>
        </a:xfrm>
        <a:prstGeom prst="roundRect">
          <a:avLst/>
        </a:prstGeom>
        <a:solidFill>
          <a:srgbClr val="C65D3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CURSOS SABATINOS DEL REFORZAMIENTO DEL IDIOMA INGLÉS</a:t>
          </a:r>
        </a:p>
      </dsp:txBody>
      <dsp:txXfrm>
        <a:off x="371701" y="2064290"/>
        <a:ext cx="6480954" cy="612672"/>
      </dsp:txXfrm>
    </dsp:sp>
    <dsp:sp modelId="{59B71CBF-A90A-416B-BFA8-0706D4FA7D51}">
      <dsp:nvSpPr>
        <dsp:cNvPr id="0" name=""/>
        <dsp:cNvSpPr/>
      </dsp:nvSpPr>
      <dsp:spPr>
        <a:xfrm>
          <a:off x="0" y="3481639"/>
          <a:ext cx="705460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85273-8369-4AF2-9F48-38210BA90686}">
      <dsp:nvSpPr>
        <dsp:cNvPr id="0" name=""/>
        <dsp:cNvSpPr/>
      </dsp:nvSpPr>
      <dsp:spPr>
        <a:xfrm>
          <a:off x="338557" y="2941187"/>
          <a:ext cx="4938221" cy="678960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53" tIns="0" rIns="1866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APOYO SOCIOEMOCIONAL </a:t>
          </a:r>
        </a:p>
      </dsp:txBody>
      <dsp:txXfrm>
        <a:off x="371701" y="2974331"/>
        <a:ext cx="4871933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5F67E-0F85-4D57-B2A4-B767B2F3F6BC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1C104-E911-485A-A5A7-AE5C389F32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275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1C104-E911-485A-A5A7-AE5C389F32F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10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1C104-E911-485A-A5A7-AE5C389F32F1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87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552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44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754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42930" indent="0" algn="ctr">
              <a:buNone/>
              <a:defRPr sz="1938"/>
            </a:lvl2pPr>
            <a:lvl3pPr marL="885861" indent="0" algn="ctr">
              <a:buNone/>
              <a:defRPr sz="1744"/>
            </a:lvl3pPr>
            <a:lvl4pPr marL="1328790" indent="0" algn="ctr">
              <a:buNone/>
              <a:defRPr sz="1550"/>
            </a:lvl4pPr>
            <a:lvl5pPr marL="1771721" indent="0" algn="ctr">
              <a:buNone/>
              <a:defRPr sz="1550"/>
            </a:lvl5pPr>
            <a:lvl6pPr marL="2214651" indent="0" algn="ctr">
              <a:buNone/>
              <a:defRPr sz="1550"/>
            </a:lvl6pPr>
            <a:lvl7pPr marL="2657582" indent="0" algn="ctr">
              <a:buNone/>
              <a:defRPr sz="1550"/>
            </a:lvl7pPr>
            <a:lvl8pPr marL="3100511" indent="0" algn="ctr">
              <a:buNone/>
              <a:defRPr sz="1550"/>
            </a:lvl8pPr>
            <a:lvl9pPr marL="3543442" indent="0" algn="ctr">
              <a:buNone/>
              <a:defRPr sz="155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5732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5907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/>
                </a:solidFill>
              </a:defRPr>
            </a:lvl1pPr>
            <a:lvl2pPr marL="442930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2pPr>
            <a:lvl3pPr marL="885861" indent="0">
              <a:buNone/>
              <a:defRPr sz="1744">
                <a:solidFill>
                  <a:schemeClr val="tx1">
                    <a:tint val="75000"/>
                  </a:schemeClr>
                </a:solidFill>
              </a:defRPr>
            </a:lvl3pPr>
            <a:lvl4pPr marL="132879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77172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1465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65758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10051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54344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6196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576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3040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830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858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13"/>
            </a:lvl2pPr>
            <a:lvl3pPr>
              <a:defRPr sz="2325"/>
            </a:lvl3pPr>
            <a:lvl4pPr>
              <a:defRPr sz="1938"/>
            </a:lvl4pPr>
            <a:lvl5pPr>
              <a:defRPr sz="1938"/>
            </a:lvl5pPr>
            <a:lvl6pPr>
              <a:defRPr sz="1938"/>
            </a:lvl6pPr>
            <a:lvl7pPr>
              <a:defRPr sz="1938"/>
            </a:lvl7pPr>
            <a:lvl8pPr>
              <a:defRPr sz="1938"/>
            </a:lvl8pPr>
            <a:lvl9pPr>
              <a:defRPr sz="193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011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9840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2930" indent="0">
              <a:buNone/>
              <a:defRPr sz="2713"/>
            </a:lvl2pPr>
            <a:lvl3pPr marL="885861" indent="0">
              <a:buNone/>
              <a:defRPr sz="2325"/>
            </a:lvl3pPr>
            <a:lvl4pPr marL="1328790" indent="0">
              <a:buNone/>
              <a:defRPr sz="1938"/>
            </a:lvl4pPr>
            <a:lvl5pPr marL="1771721" indent="0">
              <a:buNone/>
              <a:defRPr sz="1938"/>
            </a:lvl5pPr>
            <a:lvl6pPr marL="2214651" indent="0">
              <a:buNone/>
              <a:defRPr sz="1938"/>
            </a:lvl6pPr>
            <a:lvl7pPr marL="2657582" indent="0">
              <a:buNone/>
              <a:defRPr sz="1938"/>
            </a:lvl7pPr>
            <a:lvl8pPr marL="3100511" indent="0">
              <a:buNone/>
              <a:defRPr sz="1938"/>
            </a:lvl8pPr>
            <a:lvl9pPr marL="3543442" indent="0">
              <a:buNone/>
              <a:defRPr sz="193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114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9291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482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28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58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79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73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182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311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11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8CC7-59FD-8349-8330-3CDC524F45E3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12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A27A-C065-A544-9B77-D23FF66B1DCF}" type="datetimeFigureOut">
              <a:rPr lang="es-MX" smtClean="0"/>
              <a:t>20/11/2024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183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85861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465" indent="-221465" algn="l" defTabSz="885861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1pPr>
      <a:lvl2pPr marL="66439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107325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8" kern="1200">
          <a:solidFill>
            <a:schemeClr val="tx1"/>
          </a:solidFill>
          <a:latin typeface="+mn-lt"/>
          <a:ea typeface="+mn-ea"/>
          <a:cs typeface="+mn-cs"/>
        </a:defRPr>
      </a:lvl3pPr>
      <a:lvl4pPr marL="155025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99318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43611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87904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32197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76490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1pPr>
      <a:lvl2pPr marL="44293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2pPr>
      <a:lvl3pPr marL="88586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3pPr>
      <a:lvl4pPr marL="132879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77172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21465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65758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10051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54344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60459" y="2230641"/>
            <a:ext cx="7023077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ACADÉMICO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1555788" y="3759771"/>
            <a:ext cx="6032421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SEPTIEMBRE-OCTUBRE 2024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7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357188" y="754714"/>
            <a:ext cx="8429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RENDIMIENTO ACADÉMICO - PROMEDIO</a:t>
            </a:r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3B76DE42-B91C-4966-A955-587F53855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70108"/>
              </p:ext>
            </p:extLst>
          </p:nvPr>
        </p:nvGraphicFramePr>
        <p:xfrm>
          <a:off x="558328" y="1885797"/>
          <a:ext cx="8027343" cy="29565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64025">
                  <a:extLst>
                    <a:ext uri="{9D8B030D-6E8A-4147-A177-3AD203B41FA5}">
                      <a16:colId xmlns:a16="http://schemas.microsoft.com/office/drawing/2014/main" val="2686761793"/>
                    </a:ext>
                  </a:extLst>
                </a:gridCol>
                <a:gridCol w="2563318">
                  <a:extLst>
                    <a:ext uri="{9D8B030D-6E8A-4147-A177-3AD203B41FA5}">
                      <a16:colId xmlns:a16="http://schemas.microsoft.com/office/drawing/2014/main" val="4237115754"/>
                    </a:ext>
                  </a:extLst>
                </a:gridCol>
              </a:tblGrid>
              <a:tr h="198828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 ACTUALIZADO</a:t>
                      </a:r>
                    </a:p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SEP-DIC  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0389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Administración Área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8.88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45005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Manufactura Aeronáutica Área Maquinados de Precisión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8.81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76541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l"/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Mecatrónica Área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9.06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52109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T.S.U. Procesos Industriales Área Manufactura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739972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9.71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272301"/>
                  </a:ext>
                </a:extLst>
              </a:tr>
              <a:tr h="238357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9.53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724742"/>
                  </a:ext>
                </a:extLst>
              </a:tr>
              <a:tr h="275128"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Mecatrónica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9.02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49522"/>
                  </a:ext>
                </a:extLst>
              </a:tr>
              <a:tr h="275128">
                <a:tc>
                  <a:txBody>
                    <a:bodyPr/>
                    <a:lstStyle/>
                    <a:p>
                      <a:pPr algn="l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9.48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05382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880386A0-F25F-5A49-9317-9EFAD6F61FAC}"/>
              </a:ext>
            </a:extLst>
          </p:cNvPr>
          <p:cNvSpPr txBox="1"/>
          <p:nvPr/>
        </p:nvSpPr>
        <p:spPr>
          <a:xfrm>
            <a:off x="3622739" y="5350198"/>
            <a:ext cx="4962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Promedio de Aprovechamiento    </a:t>
            </a:r>
            <a:r>
              <a:rPr lang="es-MX" sz="4400" b="1" dirty="0">
                <a:solidFill>
                  <a:srgbClr val="961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9.14</a:t>
            </a:r>
            <a:endParaRPr lang="es-MX" sz="2400" b="1" dirty="0">
              <a:solidFill>
                <a:srgbClr val="961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910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945929" y="884807"/>
            <a:ext cx="7041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PLANTILLA DEL PERSONAL</a:t>
            </a:r>
          </a:p>
          <a:p>
            <a:pPr algn="ctr"/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  <a:endParaRPr lang="es-MX" sz="1600" b="1" dirty="0">
              <a:solidFill>
                <a:srgbClr val="0CB3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03637"/>
              </p:ext>
            </p:extLst>
          </p:nvPr>
        </p:nvGraphicFramePr>
        <p:xfrm>
          <a:off x="1173997" y="1896256"/>
          <a:ext cx="6796006" cy="36012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8603">
                  <a:extLst>
                    <a:ext uri="{9D8B030D-6E8A-4147-A177-3AD203B41FA5}">
                      <a16:colId xmlns:a16="http://schemas.microsoft.com/office/drawing/2014/main" val="154595457"/>
                    </a:ext>
                  </a:extLst>
                </a:gridCol>
                <a:gridCol w="1056067">
                  <a:extLst>
                    <a:ext uri="{9D8B030D-6E8A-4147-A177-3AD203B41FA5}">
                      <a16:colId xmlns:a16="http://schemas.microsoft.com/office/drawing/2014/main" val="796570871"/>
                    </a:ext>
                  </a:extLst>
                </a:gridCol>
                <a:gridCol w="1056067">
                  <a:extLst>
                    <a:ext uri="{9D8B030D-6E8A-4147-A177-3AD203B41FA5}">
                      <a16:colId xmlns:a16="http://schemas.microsoft.com/office/drawing/2014/main" val="980172026"/>
                    </a:ext>
                  </a:extLst>
                </a:gridCol>
                <a:gridCol w="1099466">
                  <a:extLst>
                    <a:ext uri="{9D8B030D-6E8A-4147-A177-3AD203B41FA5}">
                      <a16:colId xmlns:a16="http://schemas.microsoft.com/office/drawing/2014/main" val="512026718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034963521"/>
                    </a:ext>
                  </a:extLst>
                </a:gridCol>
              </a:tblGrid>
              <a:tr h="566531"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398492"/>
                  </a:ext>
                </a:extLst>
              </a:tr>
              <a:tr h="513739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DIRECTIVO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38341"/>
                  </a:ext>
                </a:extLst>
              </a:tr>
              <a:tr h="2268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ADMINISTRATIVO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084847"/>
                  </a:ext>
                </a:extLst>
              </a:tr>
              <a:tr h="570294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</a:t>
                      </a:r>
                      <a:r>
                        <a:rPr lang="es-MX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TIEMPO COMPLETO (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492556"/>
                  </a:ext>
                </a:extLst>
              </a:tr>
              <a:tr h="506751">
                <a:tc>
                  <a:txBody>
                    <a:bodyPr/>
                    <a:lstStyle/>
                    <a:p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ASIGNATURA (PA)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959180"/>
                  </a:ext>
                </a:extLst>
              </a:tr>
              <a:tr h="517182">
                <a:tc>
                  <a:txBody>
                    <a:bodyPr/>
                    <a:lstStyle/>
                    <a:p>
                      <a:r>
                        <a:rPr lang="es-MX" sz="2000" b="1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s-MX" sz="2000" b="1" baseline="0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PLANTILLA</a:t>
                      </a:r>
                      <a:endParaRPr lang="es-MX" sz="2000" b="1" dirty="0">
                        <a:solidFill>
                          <a:srgbClr val="96115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s-MX" sz="2000" b="1" dirty="0">
                        <a:solidFill>
                          <a:srgbClr val="96115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793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01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45D55DE-055D-1471-6CF0-5C5CF736F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662437"/>
              </p:ext>
            </p:extLst>
          </p:nvPr>
        </p:nvGraphicFramePr>
        <p:xfrm>
          <a:off x="1524000" y="795484"/>
          <a:ext cx="6096000" cy="28303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60645661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05392850"/>
                    </a:ext>
                  </a:extLst>
                </a:gridCol>
              </a:tblGrid>
              <a:tr h="5842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PERFIL DOCENTE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ASIGNATURA </a:t>
                      </a:r>
                      <a:endParaRPr lang="es-MX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350618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896131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49028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31576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DOCTORADO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631655"/>
                  </a:ext>
                </a:extLst>
              </a:tr>
              <a:tr h="433267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161964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D184A3D-624E-1AEC-54D1-CA214FD5A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394256"/>
              </p:ext>
            </p:extLst>
          </p:nvPr>
        </p:nvGraphicFramePr>
        <p:xfrm>
          <a:off x="1524000" y="3823670"/>
          <a:ext cx="6134100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1064221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42023887"/>
                    </a:ext>
                  </a:extLst>
                </a:gridCol>
              </a:tblGrid>
              <a:tr h="48670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PERFIL DOCENTE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PROFESORES DE TIEMPO COMPLETO </a:t>
                      </a:r>
                      <a:endParaRPr lang="es-MX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688248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961364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MAESTRÍA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812367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DOCTORADO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059763"/>
                  </a:ext>
                </a:extLst>
              </a:tr>
              <a:tr h="297629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9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44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CB46CE-E32B-8D40-9B79-7404C700A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031919"/>
              </p:ext>
            </p:extLst>
          </p:nvPr>
        </p:nvGraphicFramePr>
        <p:xfrm>
          <a:off x="1508596" y="3575071"/>
          <a:ext cx="6184763" cy="19099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9042">
                  <a:extLst>
                    <a:ext uri="{9D8B030D-6E8A-4147-A177-3AD203B41FA5}">
                      <a16:colId xmlns:a16="http://schemas.microsoft.com/office/drawing/2014/main" val="2924392975"/>
                    </a:ext>
                  </a:extLst>
                </a:gridCol>
                <a:gridCol w="996454">
                  <a:extLst>
                    <a:ext uri="{9D8B030D-6E8A-4147-A177-3AD203B41FA5}">
                      <a16:colId xmlns:a16="http://schemas.microsoft.com/office/drawing/2014/main" val="3643720219"/>
                    </a:ext>
                  </a:extLst>
                </a:gridCol>
                <a:gridCol w="1044192">
                  <a:extLst>
                    <a:ext uri="{9D8B030D-6E8A-4147-A177-3AD203B41FA5}">
                      <a16:colId xmlns:a16="http://schemas.microsoft.com/office/drawing/2014/main" val="975474062"/>
                    </a:ext>
                  </a:extLst>
                </a:gridCol>
                <a:gridCol w="1062319">
                  <a:extLst>
                    <a:ext uri="{9D8B030D-6E8A-4147-A177-3AD203B41FA5}">
                      <a16:colId xmlns:a16="http://schemas.microsoft.com/office/drawing/2014/main" val="1980421643"/>
                    </a:ext>
                  </a:extLst>
                </a:gridCol>
                <a:gridCol w="992756">
                  <a:extLst>
                    <a:ext uri="{9D8B030D-6E8A-4147-A177-3AD203B41FA5}">
                      <a16:colId xmlns:a16="http://schemas.microsoft.com/office/drawing/2014/main" val="2296426663"/>
                    </a:ext>
                  </a:extLst>
                </a:gridCol>
              </a:tblGrid>
              <a:tr h="352970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768114"/>
                  </a:ext>
                </a:extLst>
              </a:tr>
              <a:tr h="288794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MATRICULA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196939"/>
                  </a:ext>
                </a:extLst>
              </a:tr>
              <a:tr h="288794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12.29%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2.62%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8.60%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487274"/>
                  </a:ext>
                </a:extLst>
              </a:tr>
              <a:tr h="313399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</a:t>
                      </a:r>
                      <a:r>
                        <a:rPr lang="es-MX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TERMINAL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60.6 %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848071"/>
                  </a:ext>
                </a:extLst>
              </a:tr>
              <a:tr h="352579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ALUMNO/DOCENTE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48190"/>
                  </a:ext>
                </a:extLst>
              </a:tr>
              <a:tr h="313399">
                <a:tc>
                  <a:txBody>
                    <a:bodyPr/>
                    <a:lstStyle/>
                    <a:p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X ALUMNO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$70,695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$49,927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68,867.52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6379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8F344DD-43AF-1342-BD16-9C26021CC685}"/>
              </a:ext>
            </a:extLst>
          </p:cNvPr>
          <p:cNvSpPr txBox="1"/>
          <p:nvPr/>
        </p:nvSpPr>
        <p:spPr>
          <a:xfrm>
            <a:off x="2193012" y="678612"/>
            <a:ext cx="48159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TÉCNICO SUPERIOR UNIVERSITARIO</a:t>
            </a:r>
          </a:p>
          <a:p>
            <a:pPr algn="ctr"/>
            <a:r>
              <a:rPr lang="es-MX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HISTÓRICO 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A98BE37-11A4-67FE-0C69-344914991F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862463"/>
              </p:ext>
            </p:extLst>
          </p:nvPr>
        </p:nvGraphicFramePr>
        <p:xfrm>
          <a:off x="1508598" y="1475868"/>
          <a:ext cx="6184762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92381">
                  <a:extLst>
                    <a:ext uri="{9D8B030D-6E8A-4147-A177-3AD203B41FA5}">
                      <a16:colId xmlns:a16="http://schemas.microsoft.com/office/drawing/2014/main" val="23840701"/>
                    </a:ext>
                  </a:extLst>
                </a:gridCol>
                <a:gridCol w="3092381">
                  <a:extLst>
                    <a:ext uri="{9D8B030D-6E8A-4147-A177-3AD203B41FA5}">
                      <a16:colId xmlns:a16="http://schemas.microsoft.com/office/drawing/2014/main" val="92359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MATRÍCULA SEP-OCT 2024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314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92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1.27%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221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 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37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 / DOCENTE 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85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POR ALUMNO 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68,867.52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066418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0C6C9E95-24F5-0E19-F0CD-A12206811C47}"/>
              </a:ext>
            </a:extLst>
          </p:cNvPr>
          <p:cNvSpPr txBox="1"/>
          <p:nvPr/>
        </p:nvSpPr>
        <p:spPr>
          <a:xfrm>
            <a:off x="1385888" y="5757863"/>
            <a:ext cx="655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*El cuatrimestre está vigente, por lo que aún no se cuenta con la eficiencia terminal.</a:t>
            </a:r>
          </a:p>
          <a:p>
            <a:r>
              <a:rPr lang="es-MX" sz="1400" b="1" dirty="0"/>
              <a:t>Fuente: Dirección Académica</a:t>
            </a:r>
          </a:p>
        </p:txBody>
      </p:sp>
    </p:spTree>
    <p:extLst>
      <p:ext uri="{BB962C8B-B14F-4D97-AF65-F5344CB8AC3E}">
        <p14:creationId xmlns:p14="http://schemas.microsoft.com/office/powerpoint/2010/main" val="17948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4FB65C8-A913-644F-8A2B-4AD8FEE61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27760"/>
              </p:ext>
            </p:extLst>
          </p:nvPr>
        </p:nvGraphicFramePr>
        <p:xfrm>
          <a:off x="1492624" y="3784212"/>
          <a:ext cx="5912517" cy="18509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73603">
                  <a:extLst>
                    <a:ext uri="{9D8B030D-6E8A-4147-A177-3AD203B41FA5}">
                      <a16:colId xmlns:a16="http://schemas.microsoft.com/office/drawing/2014/main" val="2924392975"/>
                    </a:ext>
                  </a:extLst>
                </a:gridCol>
                <a:gridCol w="822877">
                  <a:extLst>
                    <a:ext uri="{9D8B030D-6E8A-4147-A177-3AD203B41FA5}">
                      <a16:colId xmlns:a16="http://schemas.microsoft.com/office/drawing/2014/main" val="3643720219"/>
                    </a:ext>
                  </a:extLst>
                </a:gridCol>
                <a:gridCol w="928374">
                  <a:extLst>
                    <a:ext uri="{9D8B030D-6E8A-4147-A177-3AD203B41FA5}">
                      <a16:colId xmlns:a16="http://schemas.microsoft.com/office/drawing/2014/main" val="975474062"/>
                    </a:ext>
                  </a:extLst>
                </a:gridCol>
                <a:gridCol w="1002223">
                  <a:extLst>
                    <a:ext uri="{9D8B030D-6E8A-4147-A177-3AD203B41FA5}">
                      <a16:colId xmlns:a16="http://schemas.microsoft.com/office/drawing/2014/main" val="1980421643"/>
                    </a:ext>
                  </a:extLst>
                </a:gridCol>
                <a:gridCol w="1085440">
                  <a:extLst>
                    <a:ext uri="{9D8B030D-6E8A-4147-A177-3AD203B41FA5}">
                      <a16:colId xmlns:a16="http://schemas.microsoft.com/office/drawing/2014/main" val="3163467899"/>
                    </a:ext>
                  </a:extLst>
                </a:gridCol>
              </a:tblGrid>
              <a:tr h="346683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s-MX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768114"/>
                  </a:ext>
                </a:extLst>
              </a:tr>
              <a:tr h="381144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196939"/>
                  </a:ext>
                </a:extLst>
              </a:tr>
              <a:tr h="283649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5.22 %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2.12</a:t>
                      </a:r>
                      <a:endParaRPr lang="es-MX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487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</a:t>
                      </a:r>
                      <a:r>
                        <a:rPr lang="es-MX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TERMINAL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91 %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848071"/>
                  </a:ext>
                </a:extLst>
              </a:tr>
              <a:tr h="281481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ALUMNO/DOCENTE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048190"/>
                  </a:ext>
                </a:extLst>
              </a:tr>
              <a:tr h="283649">
                <a:tc>
                  <a:txBody>
                    <a:bodyPr/>
                    <a:lstStyle/>
                    <a:p>
                      <a:pPr algn="l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ALUMNO</a:t>
                      </a:r>
                      <a:endParaRPr lang="es-MX" sz="12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$70,695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$49,927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$57,304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65,133.74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863796"/>
                  </a:ext>
                </a:extLst>
              </a:tr>
            </a:tbl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25B22B5D-0C20-4D40-A0DE-5CE0F4A7F794}"/>
              </a:ext>
            </a:extLst>
          </p:cNvPr>
          <p:cNvSpPr/>
          <p:nvPr/>
        </p:nvSpPr>
        <p:spPr>
          <a:xfrm>
            <a:off x="2137484" y="924831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LICENCIATURA/ INGENIERÍA</a:t>
            </a:r>
          </a:p>
          <a:p>
            <a:pPr algn="ctr"/>
            <a:r>
              <a:rPr lang="es-MX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HISTÓRICO 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7AF4C27-6A80-B0EE-ACEF-23EA2D104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302847"/>
              </p:ext>
            </p:extLst>
          </p:nvPr>
        </p:nvGraphicFramePr>
        <p:xfrm>
          <a:off x="1492624" y="1703169"/>
          <a:ext cx="5912517" cy="17066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9389">
                  <a:extLst>
                    <a:ext uri="{9D8B030D-6E8A-4147-A177-3AD203B41FA5}">
                      <a16:colId xmlns:a16="http://schemas.microsoft.com/office/drawing/2014/main" val="1404647368"/>
                    </a:ext>
                  </a:extLst>
                </a:gridCol>
                <a:gridCol w="2733128">
                  <a:extLst>
                    <a:ext uri="{9D8B030D-6E8A-4147-A177-3AD203B41FA5}">
                      <a16:colId xmlns:a16="http://schemas.microsoft.com/office/drawing/2014/main" val="4211345612"/>
                    </a:ext>
                  </a:extLst>
                </a:gridCol>
              </a:tblGrid>
              <a:tr h="35551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MATRÍCULA SEPT-OCT 2024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83</a:t>
                      </a:r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772582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DESERCIÓN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216895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EFECIENCIA TERMINAL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2386776"/>
                  </a:ext>
                </a:extLst>
              </a:tr>
              <a:tr h="3555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 / DOCENTE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9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POR ALUMNOS :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65,133.74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918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26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5">
            <a:extLst>
              <a:ext uri="{FF2B5EF4-FFF2-40B4-BE49-F238E27FC236}">
                <a16:creationId xmlns:a16="http://schemas.microsoft.com/office/drawing/2014/main" id="{D55533A4-B8AA-9943-BD3C-4FF0ED7B5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50949"/>
              </p:ext>
            </p:extLst>
          </p:nvPr>
        </p:nvGraphicFramePr>
        <p:xfrm>
          <a:off x="394478" y="2152958"/>
          <a:ext cx="8355043" cy="309623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653277">
                  <a:extLst>
                    <a:ext uri="{9D8B030D-6E8A-4147-A177-3AD203B41FA5}">
                      <a16:colId xmlns:a16="http://schemas.microsoft.com/office/drawing/2014/main" val="3746605759"/>
                    </a:ext>
                  </a:extLst>
                </a:gridCol>
                <a:gridCol w="1982220">
                  <a:extLst>
                    <a:ext uri="{9D8B030D-6E8A-4147-A177-3AD203B41FA5}">
                      <a16:colId xmlns:a16="http://schemas.microsoft.com/office/drawing/2014/main" val="1190309398"/>
                    </a:ext>
                  </a:extLst>
                </a:gridCol>
                <a:gridCol w="1702979">
                  <a:extLst>
                    <a:ext uri="{9D8B030D-6E8A-4147-A177-3AD203B41FA5}">
                      <a16:colId xmlns:a16="http://schemas.microsoft.com/office/drawing/2014/main" val="3990346356"/>
                    </a:ext>
                  </a:extLst>
                </a:gridCol>
                <a:gridCol w="1487805">
                  <a:extLst>
                    <a:ext uri="{9D8B030D-6E8A-4147-A177-3AD203B41FA5}">
                      <a16:colId xmlns:a16="http://schemas.microsoft.com/office/drawing/2014/main" val="670765767"/>
                    </a:ext>
                  </a:extLst>
                </a:gridCol>
                <a:gridCol w="1528762">
                  <a:extLst>
                    <a:ext uri="{9D8B030D-6E8A-4147-A177-3AD203B41FA5}">
                      <a16:colId xmlns:a16="http://schemas.microsoft.com/office/drawing/2014/main" val="2376593659"/>
                    </a:ext>
                  </a:extLst>
                </a:gridCol>
              </a:tblGrid>
              <a:tr h="500301">
                <a:tc gridSpan="5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TÉCNICO</a:t>
                      </a:r>
                      <a:r>
                        <a:rPr lang="es-MX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SUPERIOR UNIVERSITARIO</a:t>
                      </a:r>
                      <a:endParaRPr lang="es-MX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8527"/>
                  </a:ext>
                </a:extLst>
              </a:tr>
              <a:tr h="659567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GENERACIÓN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EGRESADOS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 (%)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ITULOS</a:t>
                      </a:r>
                    </a:p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ENTREGADOS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TRAMTES ANTE LA SEC</a:t>
                      </a:r>
                      <a:endParaRPr lang="es-ES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572592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MX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88106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64.0%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78"/>
                  </a:ext>
                </a:extLst>
              </a:tr>
              <a:tr h="41199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33669"/>
                  </a:ext>
                </a:extLst>
              </a:tr>
              <a:tr h="700388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Estadías 114 alumnos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4483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58AF0D9-6FD7-4949-8A9F-DDB692CCC167}"/>
              </a:ext>
            </a:extLst>
          </p:cNvPr>
          <p:cNvSpPr txBox="1"/>
          <p:nvPr/>
        </p:nvSpPr>
        <p:spPr>
          <a:xfrm>
            <a:off x="1090618" y="951759"/>
            <a:ext cx="6962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EGRESADOS Y EFICIENCIA TERMINAL</a:t>
            </a:r>
          </a:p>
          <a:p>
            <a:pPr algn="ctr"/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434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3EB34-45A8-3519-449C-D78C94B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95C47548-F5E6-1980-C197-6F415E0B8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722366"/>
              </p:ext>
            </p:extLst>
          </p:nvPr>
        </p:nvGraphicFramePr>
        <p:xfrm>
          <a:off x="621252" y="1965896"/>
          <a:ext cx="7901495" cy="315288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7862">
                  <a:extLst>
                    <a:ext uri="{9D8B030D-6E8A-4147-A177-3AD203B41FA5}">
                      <a16:colId xmlns:a16="http://schemas.microsoft.com/office/drawing/2014/main" val="3746605759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1190309398"/>
                    </a:ext>
                  </a:extLst>
                </a:gridCol>
                <a:gridCol w="1595047">
                  <a:extLst>
                    <a:ext uri="{9D8B030D-6E8A-4147-A177-3AD203B41FA5}">
                      <a16:colId xmlns:a16="http://schemas.microsoft.com/office/drawing/2014/main" val="3990346356"/>
                    </a:ext>
                  </a:extLst>
                </a:gridCol>
                <a:gridCol w="1459621">
                  <a:extLst>
                    <a:ext uri="{9D8B030D-6E8A-4147-A177-3AD203B41FA5}">
                      <a16:colId xmlns:a16="http://schemas.microsoft.com/office/drawing/2014/main" val="865843754"/>
                    </a:ext>
                  </a:extLst>
                </a:gridCol>
                <a:gridCol w="1500190">
                  <a:extLst>
                    <a:ext uri="{9D8B030D-6E8A-4147-A177-3AD203B41FA5}">
                      <a16:colId xmlns:a16="http://schemas.microsoft.com/office/drawing/2014/main" val="4266583706"/>
                    </a:ext>
                  </a:extLst>
                </a:gridCol>
              </a:tblGrid>
              <a:tr h="476567">
                <a:tc gridSpan="5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INGENIERÍA/LICENCIATURA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dirty="0">
                        <a:solidFill>
                          <a:srgbClr val="A82E4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78527"/>
                  </a:ext>
                </a:extLst>
              </a:tr>
              <a:tr h="73651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GENERACIÓN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EGRESADOS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TERMINAL (%)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TITULADOS </a:t>
                      </a:r>
                    </a:p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ENTREGADOS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T</a:t>
                      </a:r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RÁMITES  ANTE LA SEC</a:t>
                      </a:r>
                      <a:endParaRPr lang="es-E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572592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2020-2021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0</a:t>
                      </a:r>
                      <a:endParaRPr lang="es-MX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88106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expedientes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05378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2022-2023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33669"/>
                  </a:ext>
                </a:extLst>
              </a:tr>
              <a:tr h="433243"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2023-2024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período de recepción de expedientes 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314495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7EF092C-EF36-1B9F-6908-404EFB1500BB}"/>
              </a:ext>
            </a:extLst>
          </p:cNvPr>
          <p:cNvSpPr txBox="1"/>
          <p:nvPr/>
        </p:nvSpPr>
        <p:spPr>
          <a:xfrm>
            <a:off x="1088065" y="780309"/>
            <a:ext cx="696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" panose="020B0604020202020204" pitchFamily="34" charset="0"/>
                <a:cs typeface="Arial" panose="020B0604020202020204" pitchFamily="34" charset="0"/>
              </a:rPr>
              <a:t>EGRESADOS Y EFICIENCIA TERMINAL</a:t>
            </a:r>
          </a:p>
          <a:p>
            <a:pPr algn="ctr"/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HISTÓRICO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555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3DF0D4EC-B48E-A942-B3DE-0E897E7B3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712021"/>
              </p:ext>
            </p:extLst>
          </p:nvPr>
        </p:nvGraphicFramePr>
        <p:xfrm>
          <a:off x="322875" y="1410482"/>
          <a:ext cx="8498249" cy="487484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33147">
                  <a:extLst>
                    <a:ext uri="{9D8B030D-6E8A-4147-A177-3AD203B41FA5}">
                      <a16:colId xmlns:a16="http://schemas.microsoft.com/office/drawing/2014/main" val="2580466422"/>
                    </a:ext>
                  </a:extLst>
                </a:gridCol>
                <a:gridCol w="2586391">
                  <a:extLst>
                    <a:ext uri="{9D8B030D-6E8A-4147-A177-3AD203B41FA5}">
                      <a16:colId xmlns:a16="http://schemas.microsoft.com/office/drawing/2014/main" val="2316439717"/>
                    </a:ext>
                  </a:extLst>
                </a:gridCol>
                <a:gridCol w="1034321">
                  <a:extLst>
                    <a:ext uri="{9D8B030D-6E8A-4147-A177-3AD203B41FA5}">
                      <a16:colId xmlns:a16="http://schemas.microsoft.com/office/drawing/2014/main" val="1372078216"/>
                    </a:ext>
                  </a:extLst>
                </a:gridCol>
                <a:gridCol w="599607">
                  <a:extLst>
                    <a:ext uri="{9D8B030D-6E8A-4147-A177-3AD203B41FA5}">
                      <a16:colId xmlns:a16="http://schemas.microsoft.com/office/drawing/2014/main" val="1825836478"/>
                    </a:ext>
                  </a:extLst>
                </a:gridCol>
                <a:gridCol w="501583">
                  <a:extLst>
                    <a:ext uri="{9D8B030D-6E8A-4147-A177-3AD203B41FA5}">
                      <a16:colId xmlns:a16="http://schemas.microsoft.com/office/drawing/2014/main" val="3161317325"/>
                    </a:ext>
                  </a:extLst>
                </a:gridCol>
                <a:gridCol w="1019331">
                  <a:extLst>
                    <a:ext uri="{9D8B030D-6E8A-4147-A177-3AD203B41FA5}">
                      <a16:colId xmlns:a16="http://schemas.microsoft.com/office/drawing/2014/main" val="1097813037"/>
                    </a:ext>
                  </a:extLst>
                </a:gridCol>
                <a:gridCol w="1723869">
                  <a:extLst>
                    <a:ext uri="{9D8B030D-6E8A-4147-A177-3AD203B41FA5}">
                      <a16:colId xmlns:a16="http://schemas.microsoft.com/office/drawing/2014/main" val="936151650"/>
                    </a:ext>
                  </a:extLst>
                </a:gridCol>
              </a:tblGrid>
              <a:tr h="10191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INT/EXT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BECA ACTIVA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 BECADOS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HOMBRES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MUJERES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TOTAL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UNITARIO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818641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ALIMENTICIA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$50.00 PLATILLO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7541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RECTORÍA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32,750.00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626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SITUTEG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9682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EXCELENCIA ACADÉMICA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19,250.00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173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 ECONÓMICA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17,500.00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950.00 - TSU</a:t>
                      </a:r>
                    </a:p>
                    <a:p>
                      <a:pPr algn="ctr"/>
                      <a:r>
                        <a:rPr lang="sv-SE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1,950.00 - ING/LIC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66874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BECAS Y CRÉDITO EDUCATIVO DEL ESTADO DE SONORA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2234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 JÓVENES ESCRIBIENDO EL FUTURO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660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ESPOSOS RODRÍGUEZ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60,000.00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2,400.00</a:t>
                      </a:r>
                      <a:endParaRPr lang="es-MX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3363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solidFill>
                            <a:srgbClr val="C65D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137,400.00</a:t>
                      </a:r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1200" b="1" dirty="0">
                        <a:solidFill>
                          <a:srgbClr val="C65D3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4826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DBADB9A-6364-BC42-AF51-E1ADF7F1B8BC}"/>
              </a:ext>
            </a:extLst>
          </p:cNvPr>
          <p:cNvSpPr txBox="1"/>
          <p:nvPr/>
        </p:nvSpPr>
        <p:spPr>
          <a:xfrm>
            <a:off x="1802894" y="657279"/>
            <a:ext cx="54695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RELACIÓN BECA/ALUMNO</a:t>
            </a:r>
          </a:p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Septiembre – Octubre  2024</a:t>
            </a:r>
          </a:p>
        </p:txBody>
      </p:sp>
    </p:spTree>
    <p:extLst>
      <p:ext uri="{BB962C8B-B14F-4D97-AF65-F5344CB8AC3E}">
        <p14:creationId xmlns:p14="http://schemas.microsoft.com/office/powerpoint/2010/main" val="2284494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724757" y="709107"/>
            <a:ext cx="6471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ESTRATEGIAS LLEVADAS A CABO PARA MEJORA ACADÉMICA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67266513"/>
              </p:ext>
            </p:extLst>
          </p:nvPr>
        </p:nvGraphicFramePr>
        <p:xfrm>
          <a:off x="1433415" y="1659835"/>
          <a:ext cx="7054602" cy="4073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439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o 5">
            <a:extLst>
              <a:ext uri="{FF2B5EF4-FFF2-40B4-BE49-F238E27FC236}">
                <a16:creationId xmlns:a16="http://schemas.microsoft.com/office/drawing/2014/main" id="{E8CE3571-C809-4108-BFD5-D279AC45FBEB}"/>
              </a:ext>
            </a:extLst>
          </p:cNvPr>
          <p:cNvSpPr/>
          <p:nvPr/>
        </p:nvSpPr>
        <p:spPr>
          <a:xfrm>
            <a:off x="3226346" y="1543987"/>
            <a:ext cx="3969280" cy="2548328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1AE8FB-9ACE-02C2-4134-9D4E49951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374" y="1328709"/>
            <a:ext cx="4636281" cy="292057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B1032D-0172-D6CF-8A11-7944D6666069}"/>
              </a:ext>
            </a:extLst>
          </p:cNvPr>
          <p:cNvSpPr txBox="1"/>
          <p:nvPr/>
        </p:nvSpPr>
        <p:spPr>
          <a:xfrm>
            <a:off x="2651185" y="784147"/>
            <a:ext cx="384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TALLER “ MANEJO DE ESTRÉS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C77A6-D00A-B271-436B-BA8F875B6DE5}"/>
              </a:ext>
            </a:extLst>
          </p:cNvPr>
          <p:cNvSpPr txBox="1"/>
          <p:nvPr/>
        </p:nvSpPr>
        <p:spPr>
          <a:xfrm flipH="1">
            <a:off x="282386" y="4405906"/>
            <a:ext cx="8511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El Taller titulado “ </a:t>
            </a:r>
            <a:r>
              <a:rPr lang="es-ES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del Estrés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“ fue impartida por la Lic. Minerva Ponce. Durante la platica se abordaron temas claves relacionados con el manejo efectivo del estrés en entornos personales y académicos </a:t>
            </a:r>
          </a:p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Los temas destacados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Impacto del Estrés en la Salud Física y Mental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Técnicas de manejo del estrés: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Prácticas de autocuidado y bienestar emocional </a:t>
            </a:r>
          </a:p>
          <a:p>
            <a:pPr algn="just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8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1FDA97-5F3D-5A06-4830-1D070ED2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7585"/>
            <a:ext cx="7886700" cy="99302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NUEVO MODELO EDUCATIVO 2024</a:t>
            </a:r>
            <a:b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842038-9926-2356-508E-D8EFE2152210}"/>
              </a:ext>
            </a:extLst>
          </p:cNvPr>
          <p:cNvSpPr txBox="1"/>
          <p:nvPr/>
        </p:nvSpPr>
        <p:spPr>
          <a:xfrm>
            <a:off x="1160108" y="1342990"/>
            <a:ext cx="7130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Programas Educativos nivel Licenciatura e Ingeniería con especialidad en Técnico Superior Universitario (TSU)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DAA635E-02F0-2026-91D4-F5F1BD381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1930195"/>
              </p:ext>
            </p:extLst>
          </p:nvPr>
        </p:nvGraphicFramePr>
        <p:xfrm>
          <a:off x="1524000" y="21764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1675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AEB7A1-ADEE-757D-8FC2-B439A3868D8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37460" y="4693948"/>
            <a:ext cx="806907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MX" altLang="es-MX" b="1" dirty="0">
                <a:solidFill>
                  <a:srgbClr val="050505"/>
                </a:solidFill>
                <a:cs typeface="Arial" panose="020B0604020202020204" pitchFamily="34" charset="0"/>
              </a:rPr>
              <a:t>Atendiendo el rezago de titulación , el día 24 de septiembre se llevo acabo la ceremonia de entrega de títulos para la generación 2020-2022, en la cual 35 estudiantes recibieron </a:t>
            </a:r>
            <a: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cs typeface="Arial" panose="020B0604020202020204" pitchFamily="34" charset="0"/>
              </a:rPr>
              <a:t> su titulo profesional de diversas carreras en T.S.U reconociendo  </a:t>
            </a:r>
            <a:r>
              <a:rPr lang="es-MX" altLang="es-MX" b="1" dirty="0">
                <a:solidFill>
                  <a:srgbClr val="050505"/>
                </a:solidFill>
                <a:cs typeface="Arial" panose="020B0604020202020204" pitchFamily="34" charset="0"/>
              </a:rPr>
              <a:t>el </a:t>
            </a:r>
            <a:r>
              <a:rPr kumimoji="0" lang="es-MX" altLang="es-MX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cs typeface="Arial" panose="020B0604020202020204" pitchFamily="34" charset="0"/>
              </a:rPr>
              <a:t>esfuerzo y perseverancia de los estudiantes. </a:t>
            </a:r>
            <a:endParaRPr kumimoji="0" lang="es-MX" altLang="es-MX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028" name="Picture 4" descr="✅">
            <a:extLst>
              <a:ext uri="{FF2B5EF4-FFF2-40B4-BE49-F238E27FC236}">
                <a16:creationId xmlns:a16="http://schemas.microsoft.com/office/drawing/2014/main" id="{005CD6D7-7B0D-6F45-C12C-0C0BE932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8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✅">
            <a:extLst>
              <a:ext uri="{FF2B5EF4-FFF2-40B4-BE49-F238E27FC236}">
                <a16:creationId xmlns:a16="http://schemas.microsoft.com/office/drawing/2014/main" id="{5ECC2A50-22E8-5B21-64AC-2660AC2C5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738" y="68262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8767AB-58EB-11F3-C6F9-FC4439A9F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77" y="1358231"/>
            <a:ext cx="3411913" cy="29669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578864-59D8-B5C4-9FF7-744DDB1B5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988" y="1207113"/>
            <a:ext cx="3188635" cy="32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4812A2-060D-8A71-A076-DDE98E79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286917"/>
            <a:ext cx="5800725" cy="32289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922E09-CD4F-67FC-5A9D-13E3C337F9C0}"/>
              </a:ext>
            </a:extLst>
          </p:cNvPr>
          <p:cNvSpPr txBox="1"/>
          <p:nvPr/>
        </p:nvSpPr>
        <p:spPr>
          <a:xfrm>
            <a:off x="1671638" y="758309"/>
            <a:ext cx="5800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MUJERES EN STEM 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C326D0-DDC3-F3D7-7CE0-CCD55406E36C}"/>
              </a:ext>
            </a:extLst>
          </p:cNvPr>
          <p:cNvSpPr txBox="1"/>
          <p:nvPr/>
        </p:nvSpPr>
        <p:spPr>
          <a:xfrm>
            <a:off x="509667" y="4724697"/>
            <a:ext cx="79628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 el objetivo de motivar a los jóvenes líderes en áreas científicas y tecnológicas, destacando el rol de la mujer en área profesional y académica, tuvimos la participación de la alumna del 9no. Cuatrimestre de la carrera de Manufactura Aeronáutica, al evento binacional que se llevo acabo del 20 a 25 de Octubre en la Universidad de Arizona de Tucson , Arizona.</a:t>
            </a: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9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D3A85B2-7F52-CE4F-2F2B-46BD99423A9C}"/>
              </a:ext>
            </a:extLst>
          </p:cNvPr>
          <p:cNvSpPr txBox="1"/>
          <p:nvPr/>
        </p:nvSpPr>
        <p:spPr>
          <a:xfrm>
            <a:off x="2775277" y="694474"/>
            <a:ext cx="3618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SEMANA DE LA INGENERÍA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BAEB85-0750-D6B0-DC49-E0095F1D9E39}"/>
              </a:ext>
            </a:extLst>
          </p:cNvPr>
          <p:cNvSpPr txBox="1"/>
          <p:nvPr/>
        </p:nvSpPr>
        <p:spPr>
          <a:xfrm>
            <a:off x="325041" y="4235295"/>
            <a:ext cx="8493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Del 28 al 31 de Octubre se llevo acabo la semana de la Ingeniería , donde Ingenieros de distintas áreas de la industria compartieron sus experiencias y conocimientos con los alumnos, brindándoles Una perspectiva práctica sobre el campo profesional.</a:t>
            </a:r>
          </a:p>
          <a:p>
            <a:pPr algn="just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El objetivo, fue fomentar el aprendizaje y la inspiración, conectando a los estudiantes con expertos de la industria para enriquecer su formación académica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D2DFFD-250D-48F6-BA2D-E491EFE2C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41"/>
          <a:stretch/>
        </p:blipFill>
        <p:spPr>
          <a:xfrm>
            <a:off x="1390341" y="1245153"/>
            <a:ext cx="2709115" cy="26173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6F5C58-9238-4B44-AEBC-F3C097EF6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0" t="16719" r="6447"/>
          <a:stretch/>
        </p:blipFill>
        <p:spPr>
          <a:xfrm>
            <a:off x="4758850" y="1221048"/>
            <a:ext cx="3269964" cy="264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60462" y="2349884"/>
            <a:ext cx="7023077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ACADÉMICO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ED9875-F530-4D2F-8A6A-E70EA7A39EB5}"/>
              </a:ext>
            </a:extLst>
          </p:cNvPr>
          <p:cNvSpPr txBox="1"/>
          <p:nvPr/>
        </p:nvSpPr>
        <p:spPr>
          <a:xfrm>
            <a:off x="1555788" y="3759771"/>
            <a:ext cx="6032421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SEPTIEMBRE-OCTUBRE 2024</a:t>
            </a:r>
          </a:p>
        </p:txBody>
      </p:sp>
    </p:spTree>
    <p:extLst>
      <p:ext uri="{BB962C8B-B14F-4D97-AF65-F5344CB8AC3E}">
        <p14:creationId xmlns:p14="http://schemas.microsoft.com/office/powerpoint/2010/main" val="328710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0159E864-8F9F-7923-3D16-9BC82848687D}"/>
              </a:ext>
            </a:extLst>
          </p:cNvPr>
          <p:cNvSpPr txBox="1"/>
          <p:nvPr/>
        </p:nvSpPr>
        <p:spPr>
          <a:xfrm>
            <a:off x="784522" y="1871483"/>
            <a:ext cx="7979042" cy="493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00"/>
              </a:lnSpc>
            </a:pPr>
            <a:r>
              <a:rPr lang="es-MX" sz="2000" b="1" dirty="0">
                <a:solidFill>
                  <a:srgbClr val="961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Manufactura Aeronáutica Área Maquinados de Precisión</a:t>
            </a:r>
          </a:p>
          <a:p>
            <a:pPr algn="just">
              <a:lnSpc>
                <a:spcPts val="2400"/>
              </a:lnSpc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Manufactura Aeronáutica</a:t>
            </a:r>
          </a:p>
          <a:p>
            <a:pPr algn="just">
              <a:lnSpc>
                <a:spcPts val="2400"/>
              </a:lnSpc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es-MX" sz="2000" b="1" dirty="0">
                <a:solidFill>
                  <a:srgbClr val="961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Procesos Industriales Área Manufactura</a:t>
            </a:r>
          </a:p>
          <a:p>
            <a:pPr algn="just">
              <a:lnSpc>
                <a:spcPts val="2400"/>
              </a:lnSpc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Ingeniería en Sistemas Productivos</a:t>
            </a:r>
          </a:p>
          <a:p>
            <a:pPr algn="just">
              <a:lnSpc>
                <a:spcPts val="2400"/>
              </a:lnSpc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es-MX" sz="2000" b="1" dirty="0">
                <a:solidFill>
                  <a:srgbClr val="961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Mecatrónica Área Automatización</a:t>
            </a:r>
          </a:p>
          <a:p>
            <a:pPr algn="just">
              <a:lnSpc>
                <a:spcPts val="2400"/>
              </a:lnSpc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Ingeniería Mecatrónica </a:t>
            </a:r>
          </a:p>
          <a:p>
            <a:pPr algn="just">
              <a:lnSpc>
                <a:spcPts val="2400"/>
              </a:lnSpc>
            </a:pP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400"/>
              </a:lnSpc>
            </a:pPr>
            <a:r>
              <a:rPr lang="es-MX" sz="2000" b="1" dirty="0">
                <a:solidFill>
                  <a:srgbClr val="961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T.S.U. en Administración Área Formulación y Evaluación de Proyectos</a:t>
            </a:r>
          </a:p>
          <a:p>
            <a:pPr algn="just">
              <a:lnSpc>
                <a:spcPts val="2400"/>
              </a:lnSpc>
            </a:pP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Licenciatura en Gestión de Negocios y Proyectos </a:t>
            </a:r>
          </a:p>
          <a:p>
            <a:pPr>
              <a:lnSpc>
                <a:spcPct val="250000"/>
              </a:lnSpc>
            </a:pP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7845CB-36FC-40FD-84C7-21463961B8C1}"/>
              </a:ext>
            </a:extLst>
          </p:cNvPr>
          <p:cNvSpPr txBox="1"/>
          <p:nvPr/>
        </p:nvSpPr>
        <p:spPr>
          <a:xfrm>
            <a:off x="664896" y="665654"/>
            <a:ext cx="8218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" panose="020B0604020202020204" pitchFamily="34" charset="0"/>
                <a:cs typeface="Arial" panose="020B0604020202020204" pitchFamily="34" charset="0"/>
              </a:rPr>
              <a:t>PROGRAMAS EDUCATIVOS EN LIQUIDACIÓN </a:t>
            </a:r>
          </a:p>
        </p:txBody>
      </p:sp>
    </p:spTree>
    <p:extLst>
      <p:ext uri="{BB962C8B-B14F-4D97-AF65-F5344CB8AC3E}">
        <p14:creationId xmlns:p14="http://schemas.microsoft.com/office/powerpoint/2010/main" val="124913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DD8353D-205F-CCCF-A3FA-23D784F80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02926"/>
              </p:ext>
            </p:extLst>
          </p:nvPr>
        </p:nvGraphicFramePr>
        <p:xfrm>
          <a:off x="1176356" y="1060292"/>
          <a:ext cx="6791287" cy="541289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430304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2360983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</a:tblGrid>
              <a:tr h="692221">
                <a:tc gridSpan="2">
                  <a:txBody>
                    <a:bodyPr/>
                    <a:lstStyle/>
                    <a:p>
                      <a:pPr algn="ctr"/>
                      <a:r>
                        <a:rPr lang="es-MX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NUEVO INGRESO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72354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– OCT 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+mn-lt"/>
                          <a:cs typeface="Arial" panose="020B0604020202020204" pitchFamily="34" charset="0"/>
                        </a:rPr>
                        <a:t>T.S.U. en Emprendimiento, Formulación y Evaluación de Proyectos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497542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+mn-lt"/>
                          <a:cs typeface="Arial" panose="020B0604020202020204" pitchFamily="34" charset="0"/>
                        </a:rPr>
                        <a:t>T.S.U. en Gestión del Capital Humano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605117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+mn-lt"/>
                          <a:cs typeface="Arial" panose="020B0604020202020204" pitchFamily="34" charset="0"/>
                        </a:rPr>
                        <a:t>T.S.U. en Mecatrónica  en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578224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+mn-lt"/>
                          <a:cs typeface="Arial" panose="020B0604020202020204" pitchFamily="34" charset="0"/>
                        </a:rPr>
                        <a:t>T.S.U. en Mecatrónica en Robótica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51727"/>
                  </a:ext>
                </a:extLst>
              </a:tr>
              <a:tr h="510988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+mn-lt"/>
                          <a:cs typeface="Arial" panose="020B0604020202020204" pitchFamily="34" charset="0"/>
                        </a:rPr>
                        <a:t>T.S.U. en Procesos Productivos</a:t>
                      </a:r>
                      <a:endParaRPr lang="es-MX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  <a:tr h="564776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+mn-lt"/>
                          <a:cs typeface="Arial" panose="020B0604020202020204" pitchFamily="34" charset="0"/>
                        </a:rPr>
                        <a:t>T.S.U en Manufactura Aeronáutica</a:t>
                      </a:r>
                      <a:endParaRPr lang="es-MX" sz="20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MX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083635"/>
                  </a:ext>
                </a:extLst>
              </a:tr>
              <a:tr h="398034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MX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dirty="0">
                          <a:solidFill>
                            <a:srgbClr val="96115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s-MX" sz="2800" b="1" dirty="0">
                        <a:solidFill>
                          <a:srgbClr val="96115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075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11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81FB3EB-A75E-2EAB-3BC4-872A6D373494}"/>
              </a:ext>
            </a:extLst>
          </p:cNvPr>
          <p:cNvSpPr txBox="1"/>
          <p:nvPr/>
        </p:nvSpPr>
        <p:spPr>
          <a:xfrm>
            <a:off x="713849" y="955351"/>
            <a:ext cx="739170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latin typeface="Arial" panose="020B0604020202020204" pitchFamily="34" charset="0"/>
                <a:cs typeface="Arial" panose="020B0604020202020204" pitchFamily="34" charset="0"/>
              </a:rPr>
              <a:t>EVOLUCIÓN DE LA  MATRICULA</a:t>
            </a:r>
          </a:p>
          <a:p>
            <a:pPr algn="ctr"/>
            <a:r>
              <a:rPr lang="es-ES" sz="2400" b="1" dirty="0">
                <a:solidFill>
                  <a:srgbClr val="961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PRIMER INGRESO</a:t>
            </a:r>
          </a:p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DEL 2021 AL 2024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1E59B75-CD2B-F92E-8D7F-A7299234DA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7562614"/>
              </p:ext>
            </p:extLst>
          </p:nvPr>
        </p:nvGraphicFramePr>
        <p:xfrm>
          <a:off x="1263292" y="2057399"/>
          <a:ext cx="6617416" cy="3683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101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808570"/>
            <a:ext cx="5469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MATRÍCULA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1CAC2415-45E0-4955-96FD-4E6B2684F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549831"/>
              </p:ext>
            </p:extLst>
          </p:nvPr>
        </p:nvGraphicFramePr>
        <p:xfrm>
          <a:off x="967666" y="1236320"/>
          <a:ext cx="7208668" cy="260842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358183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1850485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</a:tblGrid>
              <a:tr h="314255"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T.S.U.</a:t>
                      </a:r>
                    </a:p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de Reingreso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72354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– OCT 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Manufactura Aeronáutica Área Maquinados de Precisión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Procesos Industriales Área Manufactura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Mecatrónica Área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T.S.U. en Administración Área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51727"/>
                  </a:ext>
                </a:extLst>
              </a:tr>
              <a:tr h="315177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s-MX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</a:tbl>
          </a:graphicData>
        </a:graphic>
      </p:graphicFrame>
      <p:graphicFrame>
        <p:nvGraphicFramePr>
          <p:cNvPr id="4" name="Tabla 2">
            <a:extLst>
              <a:ext uri="{FF2B5EF4-FFF2-40B4-BE49-F238E27FC236}">
                <a16:creationId xmlns:a16="http://schemas.microsoft.com/office/drawing/2014/main" id="{9DD24737-463F-478D-8EB5-973E92315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332091"/>
              </p:ext>
            </p:extLst>
          </p:nvPr>
        </p:nvGraphicFramePr>
        <p:xfrm>
          <a:off x="967666" y="3902279"/>
          <a:ext cx="7208668" cy="259828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418144">
                  <a:extLst>
                    <a:ext uri="{9D8B030D-6E8A-4147-A177-3AD203B41FA5}">
                      <a16:colId xmlns:a16="http://schemas.microsoft.com/office/drawing/2014/main" val="837625983"/>
                    </a:ext>
                  </a:extLst>
                </a:gridCol>
                <a:gridCol w="1790524">
                  <a:extLst>
                    <a:ext uri="{9D8B030D-6E8A-4147-A177-3AD203B41FA5}">
                      <a16:colId xmlns:a16="http://schemas.microsoft.com/office/drawing/2014/main" val="1454117379"/>
                    </a:ext>
                  </a:extLst>
                </a:gridCol>
              </a:tblGrid>
              <a:tr h="263510">
                <a:tc gridSpan="2">
                  <a:txBody>
                    <a:bodyPr/>
                    <a:lstStyle/>
                    <a:p>
                      <a:pPr algn="ctr"/>
                      <a:r>
                        <a:rPr lang="es-MX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MATRÍCULA GENERAL DE INGENIERÍA/LICENCIATURA</a:t>
                      </a:r>
                    </a:p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Matricula de Reingreso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33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9861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 OCT 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37380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6223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423313"/>
                  </a:ext>
                </a:extLst>
              </a:tr>
              <a:tr h="343071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366270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Mecatrónica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s-MX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19101"/>
                  </a:ext>
                </a:extLst>
              </a:tr>
              <a:tr h="319963">
                <a:tc>
                  <a:txBody>
                    <a:bodyPr/>
                    <a:lstStyle/>
                    <a:p>
                      <a:pPr algn="ctr"/>
                      <a:r>
                        <a:rPr lang="es-MX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s-MX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17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06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525C0E-05EC-9F0B-C819-F6C09DB1D282}"/>
              </a:ext>
            </a:extLst>
          </p:cNvPr>
          <p:cNvSpPr txBox="1"/>
          <p:nvPr/>
        </p:nvSpPr>
        <p:spPr>
          <a:xfrm>
            <a:off x="1029360" y="833461"/>
            <a:ext cx="7085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MATRÍCULA ACTUAL Y SU EVOLUCIÓN EN LOS ÚLTIMOS 4 AÑOS 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0E3E4-C9D6-CD06-2A61-78F9D1F0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" y="1660507"/>
            <a:ext cx="7664823" cy="436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837247" y="526656"/>
            <a:ext cx="5469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" panose="020B0604020202020204" pitchFamily="34" charset="0"/>
                <a:cs typeface="Arial" panose="020B0604020202020204" pitchFamily="34" charset="0"/>
              </a:rPr>
              <a:t>DESERCIÓN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8FCC6424-CD49-4622-A002-A7F04CD2B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029607"/>
              </p:ext>
            </p:extLst>
          </p:nvPr>
        </p:nvGraphicFramePr>
        <p:xfrm>
          <a:off x="766482" y="1301915"/>
          <a:ext cx="7131814" cy="228861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74751">
                  <a:extLst>
                    <a:ext uri="{9D8B030D-6E8A-4147-A177-3AD203B41FA5}">
                      <a16:colId xmlns:a16="http://schemas.microsoft.com/office/drawing/2014/main" val="2677464211"/>
                    </a:ext>
                  </a:extLst>
                </a:gridCol>
                <a:gridCol w="2157063">
                  <a:extLst>
                    <a:ext uri="{9D8B030D-6E8A-4147-A177-3AD203B41FA5}">
                      <a16:colId xmlns:a16="http://schemas.microsoft.com/office/drawing/2014/main" val="1368527342"/>
                    </a:ext>
                  </a:extLst>
                </a:gridCol>
              </a:tblGrid>
              <a:tr h="368375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TÉCNICO SUPERIOR UNIVERSITARIO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7411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– OCT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965123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Manufactura Aeronáutica Área Maquinados de Precisión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7437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Procesos Industriales Área Manufactura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17939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Mecatrónica Área Automatización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593690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Administración Área Formulación y Evaluación de Proyectos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599410"/>
                  </a:ext>
                </a:extLst>
              </a:tr>
              <a:tr h="256969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MX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863159"/>
                  </a:ext>
                </a:extLst>
              </a:tr>
            </a:tbl>
          </a:graphicData>
        </a:graphic>
      </p:graphicFrame>
      <p:graphicFrame>
        <p:nvGraphicFramePr>
          <p:cNvPr id="7" name="Tabla 3">
            <a:extLst>
              <a:ext uri="{FF2B5EF4-FFF2-40B4-BE49-F238E27FC236}">
                <a16:creationId xmlns:a16="http://schemas.microsoft.com/office/drawing/2014/main" id="{E597F917-29AC-4522-B46F-B6BF867DC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224618"/>
              </p:ext>
            </p:extLst>
          </p:nvPr>
        </p:nvGraphicFramePr>
        <p:xfrm>
          <a:off x="766482" y="4022699"/>
          <a:ext cx="7131814" cy="229965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50379">
                  <a:extLst>
                    <a:ext uri="{9D8B030D-6E8A-4147-A177-3AD203B41FA5}">
                      <a16:colId xmlns:a16="http://schemas.microsoft.com/office/drawing/2014/main" val="2677464211"/>
                    </a:ext>
                  </a:extLst>
                </a:gridCol>
                <a:gridCol w="2381435">
                  <a:extLst>
                    <a:ext uri="{9D8B030D-6E8A-4147-A177-3AD203B41FA5}">
                      <a16:colId xmlns:a16="http://schemas.microsoft.com/office/drawing/2014/main" val="1368527342"/>
                    </a:ext>
                  </a:extLst>
                </a:gridCol>
              </a:tblGrid>
              <a:tr h="263661">
                <a:tc gridSpan="2">
                  <a:txBody>
                    <a:bodyPr/>
                    <a:lstStyle/>
                    <a:p>
                      <a:pPr algn="ctr"/>
                      <a:r>
                        <a:rPr lang="es-MX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INGENIERÍA/LICENCIATURA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7411"/>
                  </a:ext>
                </a:extLst>
              </a:tr>
              <a:tr h="263661"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– OCT 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965123"/>
                  </a:ext>
                </a:extLst>
              </a:tr>
              <a:tr h="263661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Manufactura Aeronáutica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7437"/>
                  </a:ext>
                </a:extLst>
              </a:tr>
              <a:tr h="263661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Sistemas Productivos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17939"/>
                  </a:ext>
                </a:extLst>
              </a:tr>
              <a:tr h="3489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Licenciatura en Gestión de Negocios y Proyectos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593690"/>
                  </a:ext>
                </a:extLst>
              </a:tr>
              <a:tr h="263661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s-MX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ingeniería en Mecatrónica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96290"/>
                  </a:ext>
                </a:extLst>
              </a:tr>
              <a:tr h="309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MX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933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544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262BD8A6-853A-A79C-2827-0BF190A571DA}"/>
              </a:ext>
            </a:extLst>
          </p:cNvPr>
          <p:cNvSpPr txBox="1"/>
          <p:nvPr/>
        </p:nvSpPr>
        <p:spPr>
          <a:xfrm>
            <a:off x="1472915" y="822661"/>
            <a:ext cx="639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DESERCIÓN Y PRINCIPALES CAUSAS DE BAJAS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F42C8BF-76B0-C6B4-912A-7191C4052F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329986"/>
              </p:ext>
            </p:extLst>
          </p:nvPr>
        </p:nvGraphicFramePr>
        <p:xfrm>
          <a:off x="1837247" y="1765091"/>
          <a:ext cx="5663691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21527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39455</TotalTime>
  <Words>1313</Words>
  <Application>Microsoft Office PowerPoint</Application>
  <PresentationFormat>Presentación en pantalla (4:3)</PresentationFormat>
  <Paragraphs>414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1_Tema de Office</vt:lpstr>
      <vt:lpstr>2_Tema de Office</vt:lpstr>
      <vt:lpstr>Presentación de PowerPoint</vt:lpstr>
      <vt:lpstr>NUEVO MODELO EDUCATIVO 2024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Carmen Ruiz</cp:lastModifiedBy>
  <cp:revision>899</cp:revision>
  <cp:lastPrinted>2024-11-12T21:34:13Z</cp:lastPrinted>
  <dcterms:created xsi:type="dcterms:W3CDTF">2022-01-31T20:03:20Z</dcterms:created>
  <dcterms:modified xsi:type="dcterms:W3CDTF">2024-11-20T20:44:49Z</dcterms:modified>
</cp:coreProperties>
</file>